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0" r:id="rId5"/>
  </p:sldMasterIdLst>
  <p:notesMasterIdLst>
    <p:notesMasterId r:id="rId22"/>
  </p:notesMasterIdLst>
  <p:handoutMasterIdLst>
    <p:handoutMasterId r:id="rId23"/>
  </p:handoutMasterIdLst>
  <p:sldIdLst>
    <p:sldId id="267" r:id="rId6"/>
    <p:sldId id="268" r:id="rId7"/>
    <p:sldId id="281" r:id="rId8"/>
    <p:sldId id="282" r:id="rId9"/>
    <p:sldId id="284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74" r:id="rId21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6E6"/>
    <a:srgbClr val="FF8800"/>
    <a:srgbClr val="B9D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/>
  </p:normalViewPr>
  <p:slideViewPr>
    <p:cSldViewPr snapToGrid="0" snapToObjects="1" showGuides="1">
      <p:cViewPr varScale="1">
        <p:scale>
          <a:sx n="34" d="100"/>
          <a:sy n="34" d="100"/>
        </p:scale>
        <p:origin x="11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B7525-231B-437B-9F79-A3076E9644ED}" type="datetimeFigureOut">
              <a:rPr lang="et-EE" smtClean="0"/>
              <a:t>01.10.2024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D67A6-F471-498D-867A-E175FA65F7F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85479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E38C1-51C5-CB4E-B2C7-50FA16DC40F4}" type="datetimeFigureOut">
              <a:t>01.10.2024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A18A5-DFD3-0D4D-A536-3A06A8F3C2E2}" type="slidenum"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8907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us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A086-FDF2-7653-EBDA-F7406DDC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019" y="2028548"/>
            <a:ext cx="5994252" cy="2636049"/>
          </a:xfrm>
        </p:spPr>
        <p:txBody>
          <a:bodyPr anchor="t"/>
          <a:lstStyle>
            <a:lvl1pPr algn="l">
              <a:defRPr sz="6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39348" y="378459"/>
            <a:ext cx="11117984" cy="6094254"/>
          </a:xfrm>
          <a:custGeom>
            <a:avLst/>
            <a:gdLst>
              <a:gd name="connsiteX0" fmla="*/ 0 w 11117984"/>
              <a:gd name="connsiteY0" fmla="*/ 0 h 6094254"/>
              <a:gd name="connsiteX1" fmla="*/ 10090552 w 11117984"/>
              <a:gd name="connsiteY1" fmla="*/ 0 h 6094254"/>
              <a:gd name="connsiteX2" fmla="*/ 10090552 w 11117984"/>
              <a:gd name="connsiteY2" fmla="*/ 1145540 h 6094254"/>
              <a:gd name="connsiteX3" fmla="*/ 11117984 w 11117984"/>
              <a:gd name="connsiteY3" fmla="*/ 1145540 h 6094254"/>
              <a:gd name="connsiteX4" fmla="*/ 11117984 w 11117984"/>
              <a:gd name="connsiteY4" fmla="*/ 4460240 h 6094254"/>
              <a:gd name="connsiteX5" fmla="*/ 9071377 w 11117984"/>
              <a:gd name="connsiteY5" fmla="*/ 4460240 h 6094254"/>
              <a:gd name="connsiteX6" fmla="*/ 9071377 w 11117984"/>
              <a:gd name="connsiteY6" fmla="*/ 4952581 h 6094254"/>
              <a:gd name="connsiteX7" fmla="*/ 9071377 w 11117984"/>
              <a:gd name="connsiteY7" fmla="*/ 6094254 h 6094254"/>
              <a:gd name="connsiteX8" fmla="*/ 3070627 w 11117984"/>
              <a:gd name="connsiteY8" fmla="*/ 6094254 h 6094254"/>
              <a:gd name="connsiteX9" fmla="*/ 3070627 w 11117984"/>
              <a:gd name="connsiteY9" fmla="*/ 4952581 h 6094254"/>
              <a:gd name="connsiteX10" fmla="*/ 6137677 w 11117984"/>
              <a:gd name="connsiteY10" fmla="*/ 4952581 h 6094254"/>
              <a:gd name="connsiteX11" fmla="*/ 6137677 w 11117984"/>
              <a:gd name="connsiteY11" fmla="*/ 4460240 h 6094254"/>
              <a:gd name="connsiteX12" fmla="*/ 6137677 w 11117984"/>
              <a:gd name="connsiteY12" fmla="*/ 1145540 h 6094254"/>
              <a:gd name="connsiteX13" fmla="*/ 0 w 11117984"/>
              <a:gd name="connsiteY13" fmla="*/ 1145540 h 609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17984" h="6094254">
                <a:moveTo>
                  <a:pt x="0" y="0"/>
                </a:moveTo>
                <a:lnTo>
                  <a:pt x="10090552" y="0"/>
                </a:lnTo>
                <a:lnTo>
                  <a:pt x="10090552" y="1145540"/>
                </a:lnTo>
                <a:lnTo>
                  <a:pt x="11117984" y="1145540"/>
                </a:lnTo>
                <a:lnTo>
                  <a:pt x="11117984" y="4460240"/>
                </a:lnTo>
                <a:lnTo>
                  <a:pt x="9071377" y="4460240"/>
                </a:lnTo>
                <a:lnTo>
                  <a:pt x="9071377" y="4952581"/>
                </a:lnTo>
                <a:lnTo>
                  <a:pt x="9071377" y="6094254"/>
                </a:lnTo>
                <a:lnTo>
                  <a:pt x="3070627" y="6094254"/>
                </a:lnTo>
                <a:lnTo>
                  <a:pt x="3070627" y="4952581"/>
                </a:lnTo>
                <a:lnTo>
                  <a:pt x="6137677" y="4952581"/>
                </a:lnTo>
                <a:lnTo>
                  <a:pt x="6137677" y="4460240"/>
                </a:lnTo>
                <a:lnTo>
                  <a:pt x="6137677" y="1145540"/>
                </a:lnTo>
                <a:lnTo>
                  <a:pt x="0" y="11455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0EC21-B281-D0DB-874A-4B56C6FEE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348" y="5331041"/>
            <a:ext cx="2929993" cy="1141673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27B168B-DC6D-9AD1-B126-557A30EE6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016" y="5331041"/>
            <a:ext cx="1922316" cy="782958"/>
          </a:xfrm>
          <a:prstGeom prst="rect">
            <a:avLst/>
          </a:prstGeom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539697" y="2014537"/>
            <a:ext cx="5117938" cy="4467225"/>
          </a:xfrm>
        </p:spPr>
        <p:txBody>
          <a:bodyPr/>
          <a:lstStyle/>
          <a:p>
            <a:endParaRPr lang="et-EE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118" y="2036763"/>
            <a:ext cx="5115902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95130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544513" y="2025650"/>
            <a:ext cx="11128375" cy="4432300"/>
          </a:xfrm>
        </p:spPr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988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4490977" y="2025650"/>
            <a:ext cx="7181911" cy="4432300"/>
          </a:xfrm>
        </p:spPr>
        <p:txBody>
          <a:bodyPr/>
          <a:lstStyle/>
          <a:p>
            <a:endParaRPr lang="et-E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118" y="2036763"/>
            <a:ext cx="3483872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767031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42925" y="2732088"/>
            <a:ext cx="11129882" cy="3751262"/>
          </a:xfrm>
          <a:custGeom>
            <a:avLst/>
            <a:gdLst>
              <a:gd name="connsiteX0" fmla="*/ 0 w 11129882"/>
              <a:gd name="connsiteY0" fmla="*/ 0 h 3751262"/>
              <a:gd name="connsiteX1" fmla="*/ 11129882 w 11129882"/>
              <a:gd name="connsiteY1" fmla="*/ 0 h 3751262"/>
              <a:gd name="connsiteX2" fmla="*/ 11129882 w 11129882"/>
              <a:gd name="connsiteY2" fmla="*/ 3751262 h 3751262"/>
              <a:gd name="connsiteX3" fmla="*/ 9040913 w 11129882"/>
              <a:gd name="connsiteY3" fmla="*/ 3751262 h 3751262"/>
              <a:gd name="connsiteX4" fmla="*/ 9040913 w 11129882"/>
              <a:gd name="connsiteY4" fmla="*/ 1388499 h 3751262"/>
              <a:gd name="connsiteX5" fmla="*/ 0 w 11129882"/>
              <a:gd name="connsiteY5" fmla="*/ 1388499 h 37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9882" h="3751262">
                <a:moveTo>
                  <a:pt x="0" y="0"/>
                </a:moveTo>
                <a:lnTo>
                  <a:pt x="11129882" y="0"/>
                </a:lnTo>
                <a:lnTo>
                  <a:pt x="11129882" y="3751262"/>
                </a:lnTo>
                <a:lnTo>
                  <a:pt x="9040913" y="3751262"/>
                </a:lnTo>
                <a:lnTo>
                  <a:pt x="9040913" y="1388499"/>
                </a:lnTo>
                <a:lnTo>
                  <a:pt x="0" y="13884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378461"/>
            <a:ext cx="10083097" cy="20290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2462" y="4454679"/>
            <a:ext cx="8728860" cy="20290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80570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378461"/>
            <a:ext cx="3943813" cy="6105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0" y="378461"/>
            <a:ext cx="3899222" cy="27838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524500" y="3657600"/>
            <a:ext cx="6148388" cy="2825750"/>
          </a:xfrm>
        </p:spPr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09121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378461"/>
            <a:ext cx="3943813" cy="6105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0" y="378461"/>
            <a:ext cx="3899222" cy="6105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69174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534150" y="378460"/>
            <a:ext cx="5138657" cy="6105292"/>
          </a:xfrm>
          <a:custGeom>
            <a:avLst/>
            <a:gdLst>
              <a:gd name="connsiteX0" fmla="*/ 0 w 5138657"/>
              <a:gd name="connsiteY0" fmla="*/ 0 h 6105292"/>
              <a:gd name="connsiteX1" fmla="*/ 4095750 w 5138657"/>
              <a:gd name="connsiteY1" fmla="*/ 0 h 6105292"/>
              <a:gd name="connsiteX2" fmla="*/ 4095750 w 5138657"/>
              <a:gd name="connsiteY2" fmla="*/ 1050290 h 6105292"/>
              <a:gd name="connsiteX3" fmla="*/ 5138657 w 5138657"/>
              <a:gd name="connsiteY3" fmla="*/ 1050290 h 6105292"/>
              <a:gd name="connsiteX4" fmla="*/ 5138657 w 5138657"/>
              <a:gd name="connsiteY4" fmla="*/ 6105292 h 6105292"/>
              <a:gd name="connsiteX5" fmla="*/ 4095750 w 5138657"/>
              <a:gd name="connsiteY5" fmla="*/ 6105292 h 6105292"/>
              <a:gd name="connsiteX6" fmla="*/ 0 w 5138657"/>
              <a:gd name="connsiteY6" fmla="*/ 6105292 h 610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8657" h="6105292">
                <a:moveTo>
                  <a:pt x="0" y="0"/>
                </a:moveTo>
                <a:lnTo>
                  <a:pt x="4095750" y="0"/>
                </a:lnTo>
                <a:lnTo>
                  <a:pt x="4095750" y="1050290"/>
                </a:lnTo>
                <a:lnTo>
                  <a:pt x="5138657" y="1050290"/>
                </a:lnTo>
                <a:lnTo>
                  <a:pt x="5138657" y="6105292"/>
                </a:lnTo>
                <a:lnTo>
                  <a:pt x="4095750" y="6105292"/>
                </a:lnTo>
                <a:lnTo>
                  <a:pt x="0" y="6105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378461"/>
            <a:ext cx="5105863" cy="61052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353920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udu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F9B8E79-E622-FC4B-F417-3773D619D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8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ldiga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CF0F8D-E940-B6F9-D0A9-C8232F07C8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13" y="2019300"/>
            <a:ext cx="4979987" cy="4454525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4A7D76-2FCE-7B69-08AF-8C0161642A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7028" y="2032000"/>
            <a:ext cx="4979986" cy="4441825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1C003-909D-1362-C0A3-89C44FF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10093402" cy="1159365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04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AD2595-3BD3-B8BF-3144-3CE7AA170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2027238"/>
            <a:ext cx="1908175" cy="4446587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0860" y="2026920"/>
            <a:ext cx="2943860" cy="44473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7896FF-6442-012D-D85B-7BA57629C55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10769" y="2026920"/>
            <a:ext cx="2943860" cy="44473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>
                <a:solidFill>
                  <a:schemeClr val="bg2"/>
                </a:solidFill>
              </a:rPr>
              <a:t>•</a:t>
            </a:r>
            <a:endParaRPr lang="en-GB"/>
          </a:p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2AAA00-AA25-FDCD-314C-F9D1EFEAA08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74009" y="2026920"/>
            <a:ext cx="2943860" cy="44473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>
                <a:solidFill>
                  <a:schemeClr val="bg2"/>
                </a:solidFill>
              </a:rPr>
              <a:t>•</a:t>
            </a:r>
            <a:endParaRPr lang="en-GB"/>
          </a:p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2BB59-988E-BAC1-8763-45AD9897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79876"/>
            <a:ext cx="9072562" cy="1144588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FD34E0D-14AD-1B86-1399-EAE81C7A3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5228" y="6109141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rgbClr val="FF8800"/>
                </a:solidFill>
              </a:defRPr>
            </a:lvl1pPr>
          </a:lstStyle>
          <a:p>
            <a:fld id="{7CD31F77-B2F7-CC43-9DBE-480A4D3F1D26}" type="datetimeFigureOut">
              <a:rPr lang="en-EE"/>
              <a:pPr/>
              <a:t>10/01/2024</a:t>
            </a:fld>
            <a:endParaRPr lang="en-EE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AEA204F-D285-D881-E1D8-C26FE583B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13000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rgbClr val="FF8800"/>
                </a:solidFill>
              </a:defRPr>
            </a:lvl1pPr>
          </a:lstStyle>
          <a:p>
            <a:endParaRPr lang="en-EE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6D4559-8AFB-6DA2-8AB9-EF68DCA00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7940" y="6112509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rgbClr val="FF8800"/>
                </a:solidFill>
              </a:defRPr>
            </a:lvl1pPr>
          </a:lstStyle>
          <a:p>
            <a:fld id="{45BCD89C-1A7F-7B44-A6DE-68FBF6B5E5F0}" type="slidenum">
              <a:rPr lang="en-EE"/>
              <a:pPr/>
              <a:t>‹#›</a:t>
            </a:fld>
            <a:endParaRPr lang="en-EE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7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gus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75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26233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670351" y="369751"/>
            <a:ext cx="5999135" cy="6113418"/>
          </a:xfrm>
          <a:custGeom>
            <a:avLst/>
            <a:gdLst>
              <a:gd name="connsiteX0" fmla="*/ 0 w 4992688"/>
              <a:gd name="connsiteY0" fmla="*/ 0 h 6108507"/>
              <a:gd name="connsiteX1" fmla="*/ 4992688 w 4992688"/>
              <a:gd name="connsiteY1" fmla="*/ 0 h 6108507"/>
              <a:gd name="connsiteX2" fmla="*/ 4992688 w 4992688"/>
              <a:gd name="connsiteY2" fmla="*/ 6108507 h 6108507"/>
              <a:gd name="connsiteX3" fmla="*/ 0 w 4992688"/>
              <a:gd name="connsiteY3" fmla="*/ 6108507 h 6108507"/>
              <a:gd name="connsiteX4" fmla="*/ 0 w 4992688"/>
              <a:gd name="connsiteY4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0 w 5010014"/>
              <a:gd name="connsiteY4" fmla="*/ 1166950 h 6108507"/>
              <a:gd name="connsiteX5" fmla="*/ 17326 w 5010014"/>
              <a:gd name="connsiteY5" fmla="*/ 0 h 6108507"/>
              <a:gd name="connsiteX0" fmla="*/ 375003 w 5367691"/>
              <a:gd name="connsiteY0" fmla="*/ 0 h 6108507"/>
              <a:gd name="connsiteX1" fmla="*/ 5367691 w 5367691"/>
              <a:gd name="connsiteY1" fmla="*/ 0 h 6108507"/>
              <a:gd name="connsiteX2" fmla="*/ 5367691 w 5367691"/>
              <a:gd name="connsiteY2" fmla="*/ 6108507 h 6108507"/>
              <a:gd name="connsiteX3" fmla="*/ 375003 w 5367691"/>
              <a:gd name="connsiteY3" fmla="*/ 6108507 h 6108507"/>
              <a:gd name="connsiteX4" fmla="*/ 357677 w 5367691"/>
              <a:gd name="connsiteY4" fmla="*/ 2116184 h 6108507"/>
              <a:gd name="connsiteX5" fmla="*/ 357677 w 5367691"/>
              <a:gd name="connsiteY5" fmla="*/ 1166950 h 6108507"/>
              <a:gd name="connsiteX6" fmla="*/ 375003 w 5367691"/>
              <a:gd name="connsiteY6" fmla="*/ 0 h 6108507"/>
              <a:gd name="connsiteX0" fmla="*/ 532711 w 5525399"/>
              <a:gd name="connsiteY0" fmla="*/ 0 h 6108507"/>
              <a:gd name="connsiteX1" fmla="*/ 5525399 w 5525399"/>
              <a:gd name="connsiteY1" fmla="*/ 0 h 6108507"/>
              <a:gd name="connsiteX2" fmla="*/ 5525399 w 5525399"/>
              <a:gd name="connsiteY2" fmla="*/ 6108507 h 6108507"/>
              <a:gd name="connsiteX3" fmla="*/ 532711 w 5525399"/>
              <a:gd name="connsiteY3" fmla="*/ 6108507 h 6108507"/>
              <a:gd name="connsiteX4" fmla="*/ 140917 w 5525399"/>
              <a:gd name="connsiteY4" fmla="*/ 5024847 h 6108507"/>
              <a:gd name="connsiteX5" fmla="*/ 515385 w 5525399"/>
              <a:gd name="connsiteY5" fmla="*/ 2116184 h 6108507"/>
              <a:gd name="connsiteX6" fmla="*/ 515385 w 5525399"/>
              <a:gd name="connsiteY6" fmla="*/ 1166950 h 6108507"/>
              <a:gd name="connsiteX7" fmla="*/ 532711 w 5525399"/>
              <a:gd name="connsiteY7" fmla="*/ 0 h 6108507"/>
              <a:gd name="connsiteX0" fmla="*/ 391814 w 5384502"/>
              <a:gd name="connsiteY0" fmla="*/ 0 h 6108507"/>
              <a:gd name="connsiteX1" fmla="*/ 5384502 w 5384502"/>
              <a:gd name="connsiteY1" fmla="*/ 0 h 6108507"/>
              <a:gd name="connsiteX2" fmla="*/ 5384502 w 5384502"/>
              <a:gd name="connsiteY2" fmla="*/ 6108507 h 6108507"/>
              <a:gd name="connsiteX3" fmla="*/ 391814 w 5384502"/>
              <a:gd name="connsiteY3" fmla="*/ 6108507 h 6108507"/>
              <a:gd name="connsiteX4" fmla="*/ 20 w 5384502"/>
              <a:gd name="connsiteY4" fmla="*/ 5024847 h 6108507"/>
              <a:gd name="connsiteX5" fmla="*/ 374488 w 5384502"/>
              <a:gd name="connsiteY5" fmla="*/ 2116184 h 6108507"/>
              <a:gd name="connsiteX6" fmla="*/ 374488 w 5384502"/>
              <a:gd name="connsiteY6" fmla="*/ 1166950 h 6108507"/>
              <a:gd name="connsiteX7" fmla="*/ 391814 w 5384502"/>
              <a:gd name="connsiteY7" fmla="*/ 0 h 6108507"/>
              <a:gd name="connsiteX0" fmla="*/ 18807 w 5011495"/>
              <a:gd name="connsiteY0" fmla="*/ 0 h 6108507"/>
              <a:gd name="connsiteX1" fmla="*/ 5011495 w 5011495"/>
              <a:gd name="connsiteY1" fmla="*/ 0 h 6108507"/>
              <a:gd name="connsiteX2" fmla="*/ 5011495 w 5011495"/>
              <a:gd name="connsiteY2" fmla="*/ 6108507 h 6108507"/>
              <a:gd name="connsiteX3" fmla="*/ 18807 w 5011495"/>
              <a:gd name="connsiteY3" fmla="*/ 6108507 h 6108507"/>
              <a:gd name="connsiteX4" fmla="*/ 1873824 w 5011495"/>
              <a:gd name="connsiteY4" fmla="*/ 4545875 h 6108507"/>
              <a:gd name="connsiteX5" fmla="*/ 1481 w 5011495"/>
              <a:gd name="connsiteY5" fmla="*/ 2116184 h 6108507"/>
              <a:gd name="connsiteX6" fmla="*/ 1481 w 5011495"/>
              <a:gd name="connsiteY6" fmla="*/ 1166950 h 6108507"/>
              <a:gd name="connsiteX7" fmla="*/ 18807 w 5011495"/>
              <a:gd name="connsiteY7" fmla="*/ 0 h 6108507"/>
              <a:gd name="connsiteX0" fmla="*/ 18807 w 5011495"/>
              <a:gd name="connsiteY0" fmla="*/ 0 h 6108507"/>
              <a:gd name="connsiteX1" fmla="*/ 5011495 w 5011495"/>
              <a:gd name="connsiteY1" fmla="*/ 0 h 6108507"/>
              <a:gd name="connsiteX2" fmla="*/ 5011495 w 5011495"/>
              <a:gd name="connsiteY2" fmla="*/ 6108507 h 6108507"/>
              <a:gd name="connsiteX3" fmla="*/ 18807 w 5011495"/>
              <a:gd name="connsiteY3" fmla="*/ 6108507 h 6108507"/>
              <a:gd name="connsiteX4" fmla="*/ 1873824 w 5011495"/>
              <a:gd name="connsiteY4" fmla="*/ 4545875 h 6108507"/>
              <a:gd name="connsiteX5" fmla="*/ 1481 w 5011495"/>
              <a:gd name="connsiteY5" fmla="*/ 2116184 h 6108507"/>
              <a:gd name="connsiteX6" fmla="*/ 1481 w 5011495"/>
              <a:gd name="connsiteY6" fmla="*/ 1166950 h 6108507"/>
              <a:gd name="connsiteX7" fmla="*/ 18807 w 5011495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375003 w 5367691"/>
              <a:gd name="connsiteY0" fmla="*/ 0 h 6108507"/>
              <a:gd name="connsiteX1" fmla="*/ 5367691 w 5367691"/>
              <a:gd name="connsiteY1" fmla="*/ 0 h 6108507"/>
              <a:gd name="connsiteX2" fmla="*/ 5367691 w 5367691"/>
              <a:gd name="connsiteY2" fmla="*/ 6108507 h 6108507"/>
              <a:gd name="connsiteX3" fmla="*/ 375003 w 5367691"/>
              <a:gd name="connsiteY3" fmla="*/ 6108507 h 6108507"/>
              <a:gd name="connsiteX4" fmla="*/ 357677 w 5367691"/>
              <a:gd name="connsiteY4" fmla="*/ 2116184 h 6108507"/>
              <a:gd name="connsiteX5" fmla="*/ 357677 w 5367691"/>
              <a:gd name="connsiteY5" fmla="*/ 1166950 h 6108507"/>
              <a:gd name="connsiteX6" fmla="*/ 375003 w 5367691"/>
              <a:gd name="connsiteY6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016 w 5011030"/>
              <a:gd name="connsiteY4" fmla="*/ 2116184 h 6108507"/>
              <a:gd name="connsiteX5" fmla="*/ 1016 w 5011030"/>
              <a:gd name="connsiteY5" fmla="*/ 1166950 h 6108507"/>
              <a:gd name="connsiteX6" fmla="*/ 18342 w 5011030"/>
              <a:gd name="connsiteY6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016 w 5011030"/>
              <a:gd name="connsiteY4" fmla="*/ 2116184 h 6108507"/>
              <a:gd name="connsiteX5" fmla="*/ 1016 w 5011030"/>
              <a:gd name="connsiteY5" fmla="*/ 1166950 h 6108507"/>
              <a:gd name="connsiteX6" fmla="*/ 18342 w 5011030"/>
              <a:gd name="connsiteY6" fmla="*/ 0 h 6108507"/>
              <a:gd name="connsiteX0" fmla="*/ 17333 w 5010021"/>
              <a:gd name="connsiteY0" fmla="*/ 0 h 6108507"/>
              <a:gd name="connsiteX1" fmla="*/ 5010021 w 5010021"/>
              <a:gd name="connsiteY1" fmla="*/ 0 h 6108507"/>
              <a:gd name="connsiteX2" fmla="*/ 5010021 w 5010021"/>
              <a:gd name="connsiteY2" fmla="*/ 6108507 h 6108507"/>
              <a:gd name="connsiteX3" fmla="*/ 17333 w 5010021"/>
              <a:gd name="connsiteY3" fmla="*/ 6108507 h 6108507"/>
              <a:gd name="connsiteX4" fmla="*/ 914407 w 5010021"/>
              <a:gd name="connsiteY4" fmla="*/ 1175658 h 6108507"/>
              <a:gd name="connsiteX5" fmla="*/ 7 w 5010021"/>
              <a:gd name="connsiteY5" fmla="*/ 1166950 h 6108507"/>
              <a:gd name="connsiteX6" fmla="*/ 17333 w 5010021"/>
              <a:gd name="connsiteY6" fmla="*/ 0 h 6108507"/>
              <a:gd name="connsiteX0" fmla="*/ 17540 w 5010228"/>
              <a:gd name="connsiteY0" fmla="*/ 0 h 6108507"/>
              <a:gd name="connsiteX1" fmla="*/ 5010228 w 5010228"/>
              <a:gd name="connsiteY1" fmla="*/ 0 h 6108507"/>
              <a:gd name="connsiteX2" fmla="*/ 5010228 w 5010228"/>
              <a:gd name="connsiteY2" fmla="*/ 6108507 h 6108507"/>
              <a:gd name="connsiteX3" fmla="*/ 17540 w 5010228"/>
              <a:gd name="connsiteY3" fmla="*/ 6108507 h 6108507"/>
              <a:gd name="connsiteX4" fmla="*/ 914614 w 5010228"/>
              <a:gd name="connsiteY4" fmla="*/ 1175658 h 6108507"/>
              <a:gd name="connsiteX5" fmla="*/ 214 w 5010228"/>
              <a:gd name="connsiteY5" fmla="*/ 1166950 h 6108507"/>
              <a:gd name="connsiteX6" fmla="*/ 17540 w 5010228"/>
              <a:gd name="connsiteY6" fmla="*/ 0 h 6108507"/>
              <a:gd name="connsiteX0" fmla="*/ 17540 w 5010228"/>
              <a:gd name="connsiteY0" fmla="*/ 0 h 6108507"/>
              <a:gd name="connsiteX1" fmla="*/ 5010228 w 5010228"/>
              <a:gd name="connsiteY1" fmla="*/ 0 h 6108507"/>
              <a:gd name="connsiteX2" fmla="*/ 5010228 w 5010228"/>
              <a:gd name="connsiteY2" fmla="*/ 6108507 h 6108507"/>
              <a:gd name="connsiteX3" fmla="*/ 17540 w 5010228"/>
              <a:gd name="connsiteY3" fmla="*/ 6108507 h 6108507"/>
              <a:gd name="connsiteX4" fmla="*/ 914614 w 5010228"/>
              <a:gd name="connsiteY4" fmla="*/ 1175658 h 6108507"/>
              <a:gd name="connsiteX5" fmla="*/ 214 w 5010228"/>
              <a:gd name="connsiteY5" fmla="*/ 1166950 h 6108507"/>
              <a:gd name="connsiteX6" fmla="*/ 17540 w 5010228"/>
              <a:gd name="connsiteY6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914400 w 5010014"/>
              <a:gd name="connsiteY4" fmla="*/ 1175658 h 6108507"/>
              <a:gd name="connsiteX5" fmla="*/ 0 w 5010014"/>
              <a:gd name="connsiteY5" fmla="*/ 1166950 h 6108507"/>
              <a:gd name="connsiteX6" fmla="*/ 17326 w 5010014"/>
              <a:gd name="connsiteY6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914400 w 5010014"/>
              <a:gd name="connsiteY4" fmla="*/ 1175658 h 6108507"/>
              <a:gd name="connsiteX5" fmla="*/ 0 w 5010014"/>
              <a:gd name="connsiteY5" fmla="*/ 1166950 h 6108507"/>
              <a:gd name="connsiteX6" fmla="*/ 17326 w 5010014"/>
              <a:gd name="connsiteY6" fmla="*/ 0 h 6108507"/>
              <a:gd name="connsiteX0" fmla="*/ 300338 w 5293026"/>
              <a:gd name="connsiteY0" fmla="*/ 0 h 6108507"/>
              <a:gd name="connsiteX1" fmla="*/ 5293026 w 5293026"/>
              <a:gd name="connsiteY1" fmla="*/ 0 h 6108507"/>
              <a:gd name="connsiteX2" fmla="*/ 5293026 w 5293026"/>
              <a:gd name="connsiteY2" fmla="*/ 6108507 h 6108507"/>
              <a:gd name="connsiteX3" fmla="*/ 300338 w 5293026"/>
              <a:gd name="connsiteY3" fmla="*/ 6108507 h 6108507"/>
              <a:gd name="connsiteX4" fmla="*/ 631353 w 5293026"/>
              <a:gd name="connsiteY4" fmla="*/ 4937761 h 6108507"/>
              <a:gd name="connsiteX5" fmla="*/ 1197412 w 5293026"/>
              <a:gd name="connsiteY5" fmla="*/ 1175658 h 6108507"/>
              <a:gd name="connsiteX6" fmla="*/ 283012 w 5293026"/>
              <a:gd name="connsiteY6" fmla="*/ 1166950 h 6108507"/>
              <a:gd name="connsiteX7" fmla="*/ 300338 w 5293026"/>
              <a:gd name="connsiteY7" fmla="*/ 0 h 6108507"/>
              <a:gd name="connsiteX0" fmla="*/ 217596 w 5210284"/>
              <a:gd name="connsiteY0" fmla="*/ 0 h 6108507"/>
              <a:gd name="connsiteX1" fmla="*/ 5210284 w 5210284"/>
              <a:gd name="connsiteY1" fmla="*/ 0 h 6108507"/>
              <a:gd name="connsiteX2" fmla="*/ 5210284 w 5210284"/>
              <a:gd name="connsiteY2" fmla="*/ 6108507 h 6108507"/>
              <a:gd name="connsiteX3" fmla="*/ 217596 w 5210284"/>
              <a:gd name="connsiteY3" fmla="*/ 6108507 h 6108507"/>
              <a:gd name="connsiteX4" fmla="*/ 1132085 w 5210284"/>
              <a:gd name="connsiteY4" fmla="*/ 4963887 h 6108507"/>
              <a:gd name="connsiteX5" fmla="*/ 1114670 w 5210284"/>
              <a:gd name="connsiteY5" fmla="*/ 1175658 h 6108507"/>
              <a:gd name="connsiteX6" fmla="*/ 200270 w 5210284"/>
              <a:gd name="connsiteY6" fmla="*/ 1166950 h 6108507"/>
              <a:gd name="connsiteX7" fmla="*/ 217596 w 5210284"/>
              <a:gd name="connsiteY7" fmla="*/ 0 h 6108507"/>
              <a:gd name="connsiteX0" fmla="*/ 217596 w 5210284"/>
              <a:gd name="connsiteY0" fmla="*/ 0 h 6108507"/>
              <a:gd name="connsiteX1" fmla="*/ 5210284 w 5210284"/>
              <a:gd name="connsiteY1" fmla="*/ 0 h 6108507"/>
              <a:gd name="connsiteX2" fmla="*/ 5210284 w 5210284"/>
              <a:gd name="connsiteY2" fmla="*/ 6108507 h 6108507"/>
              <a:gd name="connsiteX3" fmla="*/ 217596 w 5210284"/>
              <a:gd name="connsiteY3" fmla="*/ 6108507 h 6108507"/>
              <a:gd name="connsiteX4" fmla="*/ 1132085 w 5210284"/>
              <a:gd name="connsiteY4" fmla="*/ 4963887 h 6108507"/>
              <a:gd name="connsiteX5" fmla="*/ 1114670 w 5210284"/>
              <a:gd name="connsiteY5" fmla="*/ 1175658 h 6108507"/>
              <a:gd name="connsiteX6" fmla="*/ 200270 w 5210284"/>
              <a:gd name="connsiteY6" fmla="*/ 1166950 h 6108507"/>
              <a:gd name="connsiteX7" fmla="*/ 217596 w 5210284"/>
              <a:gd name="connsiteY7" fmla="*/ 0 h 6108507"/>
              <a:gd name="connsiteX0" fmla="*/ 137407 w 5130095"/>
              <a:gd name="connsiteY0" fmla="*/ 0 h 6108507"/>
              <a:gd name="connsiteX1" fmla="*/ 5130095 w 5130095"/>
              <a:gd name="connsiteY1" fmla="*/ 0 h 6108507"/>
              <a:gd name="connsiteX2" fmla="*/ 5130095 w 5130095"/>
              <a:gd name="connsiteY2" fmla="*/ 6108507 h 6108507"/>
              <a:gd name="connsiteX3" fmla="*/ 137407 w 5130095"/>
              <a:gd name="connsiteY3" fmla="*/ 6108507 h 6108507"/>
              <a:gd name="connsiteX4" fmla="*/ 1051896 w 5130095"/>
              <a:gd name="connsiteY4" fmla="*/ 4963887 h 6108507"/>
              <a:gd name="connsiteX5" fmla="*/ 1034481 w 5130095"/>
              <a:gd name="connsiteY5" fmla="*/ 1175658 h 6108507"/>
              <a:gd name="connsiteX6" fmla="*/ 120081 w 5130095"/>
              <a:gd name="connsiteY6" fmla="*/ 1166950 h 6108507"/>
              <a:gd name="connsiteX7" fmla="*/ 137407 w 5130095"/>
              <a:gd name="connsiteY7" fmla="*/ 0 h 6108507"/>
              <a:gd name="connsiteX0" fmla="*/ 192255 w 5184943"/>
              <a:gd name="connsiteY0" fmla="*/ 0 h 6108507"/>
              <a:gd name="connsiteX1" fmla="*/ 5184943 w 5184943"/>
              <a:gd name="connsiteY1" fmla="*/ 0 h 6108507"/>
              <a:gd name="connsiteX2" fmla="*/ 5184943 w 5184943"/>
              <a:gd name="connsiteY2" fmla="*/ 6108507 h 6108507"/>
              <a:gd name="connsiteX3" fmla="*/ 192255 w 5184943"/>
              <a:gd name="connsiteY3" fmla="*/ 6108507 h 6108507"/>
              <a:gd name="connsiteX4" fmla="*/ 1037076 w 5184943"/>
              <a:gd name="connsiteY4" fmla="*/ 5320938 h 6108507"/>
              <a:gd name="connsiteX5" fmla="*/ 1106744 w 5184943"/>
              <a:gd name="connsiteY5" fmla="*/ 4963887 h 6108507"/>
              <a:gd name="connsiteX6" fmla="*/ 1089329 w 5184943"/>
              <a:gd name="connsiteY6" fmla="*/ 1175658 h 6108507"/>
              <a:gd name="connsiteX7" fmla="*/ 174929 w 5184943"/>
              <a:gd name="connsiteY7" fmla="*/ 1166950 h 6108507"/>
              <a:gd name="connsiteX8" fmla="*/ 192255 w 5184943"/>
              <a:gd name="connsiteY8" fmla="*/ 0 h 6108507"/>
              <a:gd name="connsiteX0" fmla="*/ 121359 w 5114047"/>
              <a:gd name="connsiteY0" fmla="*/ 0 h 6108507"/>
              <a:gd name="connsiteX1" fmla="*/ 5114047 w 5114047"/>
              <a:gd name="connsiteY1" fmla="*/ 0 h 6108507"/>
              <a:gd name="connsiteX2" fmla="*/ 5114047 w 5114047"/>
              <a:gd name="connsiteY2" fmla="*/ 6108507 h 6108507"/>
              <a:gd name="connsiteX3" fmla="*/ 121359 w 5114047"/>
              <a:gd name="connsiteY3" fmla="*/ 6108507 h 6108507"/>
              <a:gd name="connsiteX4" fmla="*/ 2063460 w 5114047"/>
              <a:gd name="connsiteY4" fmla="*/ 4981304 h 6108507"/>
              <a:gd name="connsiteX5" fmla="*/ 1035848 w 5114047"/>
              <a:gd name="connsiteY5" fmla="*/ 4963887 h 6108507"/>
              <a:gd name="connsiteX6" fmla="*/ 1018433 w 5114047"/>
              <a:gd name="connsiteY6" fmla="*/ 1175658 h 6108507"/>
              <a:gd name="connsiteX7" fmla="*/ 104033 w 5114047"/>
              <a:gd name="connsiteY7" fmla="*/ 1166950 h 6108507"/>
              <a:gd name="connsiteX8" fmla="*/ 121359 w 5114047"/>
              <a:gd name="connsiteY8" fmla="*/ 0 h 6108507"/>
              <a:gd name="connsiteX0" fmla="*/ 207903 w 5200591"/>
              <a:gd name="connsiteY0" fmla="*/ 0 h 6108507"/>
              <a:gd name="connsiteX1" fmla="*/ 5200591 w 5200591"/>
              <a:gd name="connsiteY1" fmla="*/ 0 h 6108507"/>
              <a:gd name="connsiteX2" fmla="*/ 5200591 w 5200591"/>
              <a:gd name="connsiteY2" fmla="*/ 6108507 h 6108507"/>
              <a:gd name="connsiteX3" fmla="*/ 207903 w 5200591"/>
              <a:gd name="connsiteY3" fmla="*/ 6108507 h 6108507"/>
              <a:gd name="connsiteX4" fmla="*/ 2150004 w 5200591"/>
              <a:gd name="connsiteY4" fmla="*/ 4981304 h 6108507"/>
              <a:gd name="connsiteX5" fmla="*/ 1122392 w 5200591"/>
              <a:gd name="connsiteY5" fmla="*/ 4963887 h 6108507"/>
              <a:gd name="connsiteX6" fmla="*/ 1104977 w 5200591"/>
              <a:gd name="connsiteY6" fmla="*/ 1175658 h 6108507"/>
              <a:gd name="connsiteX7" fmla="*/ 190577 w 5200591"/>
              <a:gd name="connsiteY7" fmla="*/ 1166950 h 6108507"/>
              <a:gd name="connsiteX8" fmla="*/ 207903 w 5200591"/>
              <a:gd name="connsiteY8" fmla="*/ 0 h 6108507"/>
              <a:gd name="connsiteX0" fmla="*/ 207903 w 5200591"/>
              <a:gd name="connsiteY0" fmla="*/ 0 h 6108507"/>
              <a:gd name="connsiteX1" fmla="*/ 5200591 w 5200591"/>
              <a:gd name="connsiteY1" fmla="*/ 0 h 6108507"/>
              <a:gd name="connsiteX2" fmla="*/ 5200591 w 5200591"/>
              <a:gd name="connsiteY2" fmla="*/ 6108507 h 6108507"/>
              <a:gd name="connsiteX3" fmla="*/ 207903 w 5200591"/>
              <a:gd name="connsiteY3" fmla="*/ 6108507 h 6108507"/>
              <a:gd name="connsiteX4" fmla="*/ 2150004 w 5200591"/>
              <a:gd name="connsiteY4" fmla="*/ 4981304 h 6108507"/>
              <a:gd name="connsiteX5" fmla="*/ 1122392 w 5200591"/>
              <a:gd name="connsiteY5" fmla="*/ 4963887 h 6108507"/>
              <a:gd name="connsiteX6" fmla="*/ 1104977 w 5200591"/>
              <a:gd name="connsiteY6" fmla="*/ 1175658 h 6108507"/>
              <a:gd name="connsiteX7" fmla="*/ 190577 w 5200591"/>
              <a:gd name="connsiteY7" fmla="*/ 1166950 h 6108507"/>
              <a:gd name="connsiteX8" fmla="*/ 207903 w 5200591"/>
              <a:gd name="connsiteY8" fmla="*/ 0 h 6108507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931815 w 5010014"/>
              <a:gd name="connsiteY4" fmla="*/ 4963887 h 6117215"/>
              <a:gd name="connsiteX5" fmla="*/ 914400 w 5010014"/>
              <a:gd name="connsiteY5" fmla="*/ 1175658 h 6117215"/>
              <a:gd name="connsiteX6" fmla="*/ 0 w 5010014"/>
              <a:gd name="connsiteY6" fmla="*/ 1166950 h 6117215"/>
              <a:gd name="connsiteX7" fmla="*/ 17326 w 5010014"/>
              <a:gd name="connsiteY7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193072 w 5010014"/>
              <a:gd name="connsiteY4" fmla="*/ 5677990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6 w 5010014"/>
              <a:gd name="connsiteY4" fmla="*/ 4990013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33300 w 5010014"/>
              <a:gd name="connsiteY4" fmla="*/ 4963887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3979815 w 5010014"/>
              <a:gd name="connsiteY3" fmla="*/ 6104710 h 6117215"/>
              <a:gd name="connsiteX4" fmla="*/ 1959337 w 5010014"/>
              <a:gd name="connsiteY4" fmla="*/ 6117215 h 6117215"/>
              <a:gd name="connsiteX5" fmla="*/ 1933300 w 5010014"/>
              <a:gd name="connsiteY5" fmla="*/ 4963887 h 6117215"/>
              <a:gd name="connsiteX6" fmla="*/ 931815 w 5010014"/>
              <a:gd name="connsiteY6" fmla="*/ 4963887 h 6117215"/>
              <a:gd name="connsiteX7" fmla="*/ 914400 w 5010014"/>
              <a:gd name="connsiteY7" fmla="*/ 1175658 h 6117215"/>
              <a:gd name="connsiteX8" fmla="*/ 0 w 5010014"/>
              <a:gd name="connsiteY8" fmla="*/ 1166950 h 6117215"/>
              <a:gd name="connsiteX9" fmla="*/ 17326 w 5010014"/>
              <a:gd name="connsiteY9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5010014 w 5016135"/>
              <a:gd name="connsiteY3" fmla="*/ 6108507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64986 w 5016135"/>
              <a:gd name="connsiteY3" fmla="*/ 4453878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64986 w 5016135"/>
              <a:gd name="connsiteY3" fmla="*/ 4453878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64986 w 5010200"/>
              <a:gd name="connsiteY3" fmla="*/ 4453878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82403 w 5010200"/>
              <a:gd name="connsiteY3" fmla="*/ 4462587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82403 w 5010200"/>
              <a:gd name="connsiteY3" fmla="*/ 4462587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72596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382311"/>
              <a:gd name="connsiteY0" fmla="*/ 0 h 6104710"/>
              <a:gd name="connsiteX1" fmla="*/ 5010014 w 5382311"/>
              <a:gd name="connsiteY1" fmla="*/ 0 h 6104710"/>
              <a:gd name="connsiteX2" fmla="*/ 5016135 w 5382311"/>
              <a:gd name="connsiteY2" fmla="*/ 1158241 h 6104710"/>
              <a:gd name="connsiteX3" fmla="*/ 4998717 w 5382311"/>
              <a:gd name="connsiteY3" fmla="*/ 4458789 h 6104710"/>
              <a:gd name="connsiteX4" fmla="*/ 3982403 w 5382311"/>
              <a:gd name="connsiteY4" fmla="*/ 4462587 h 6104710"/>
              <a:gd name="connsiteX5" fmla="*/ 3979815 w 5382311"/>
              <a:gd name="connsiteY5" fmla="*/ 6104710 h 6104710"/>
              <a:gd name="connsiteX6" fmla="*/ 1950629 w 5382311"/>
              <a:gd name="connsiteY6" fmla="*/ 6099798 h 6104710"/>
              <a:gd name="connsiteX7" fmla="*/ 1933300 w 5382311"/>
              <a:gd name="connsiteY7" fmla="*/ 4972596 h 6104710"/>
              <a:gd name="connsiteX8" fmla="*/ 931815 w 5382311"/>
              <a:gd name="connsiteY8" fmla="*/ 4963887 h 6104710"/>
              <a:gd name="connsiteX9" fmla="*/ 914400 w 5382311"/>
              <a:gd name="connsiteY9" fmla="*/ 1175658 h 6104710"/>
              <a:gd name="connsiteX10" fmla="*/ 0 w 5382311"/>
              <a:gd name="connsiteY10" fmla="*/ 1166950 h 6104710"/>
              <a:gd name="connsiteX11" fmla="*/ 17326 w 5382311"/>
              <a:gd name="connsiteY11" fmla="*/ 0 h 6104710"/>
              <a:gd name="connsiteX0" fmla="*/ 17326 w 5382311"/>
              <a:gd name="connsiteY0" fmla="*/ 8708 h 6113418"/>
              <a:gd name="connsiteX1" fmla="*/ 3979815 w 5382311"/>
              <a:gd name="connsiteY1" fmla="*/ 0 h 6113418"/>
              <a:gd name="connsiteX2" fmla="*/ 5010014 w 5382311"/>
              <a:gd name="connsiteY2" fmla="*/ 8708 h 6113418"/>
              <a:gd name="connsiteX3" fmla="*/ 5016135 w 5382311"/>
              <a:gd name="connsiteY3" fmla="*/ 1166949 h 6113418"/>
              <a:gd name="connsiteX4" fmla="*/ 4998717 w 5382311"/>
              <a:gd name="connsiteY4" fmla="*/ 4467497 h 6113418"/>
              <a:gd name="connsiteX5" fmla="*/ 3982403 w 5382311"/>
              <a:gd name="connsiteY5" fmla="*/ 4471295 h 6113418"/>
              <a:gd name="connsiteX6" fmla="*/ 3979815 w 5382311"/>
              <a:gd name="connsiteY6" fmla="*/ 6113418 h 6113418"/>
              <a:gd name="connsiteX7" fmla="*/ 1950629 w 5382311"/>
              <a:gd name="connsiteY7" fmla="*/ 6108506 h 6113418"/>
              <a:gd name="connsiteX8" fmla="*/ 1933300 w 5382311"/>
              <a:gd name="connsiteY8" fmla="*/ 4981304 h 6113418"/>
              <a:gd name="connsiteX9" fmla="*/ 931815 w 5382311"/>
              <a:gd name="connsiteY9" fmla="*/ 4972595 h 6113418"/>
              <a:gd name="connsiteX10" fmla="*/ 914400 w 5382311"/>
              <a:gd name="connsiteY10" fmla="*/ 1184366 h 6113418"/>
              <a:gd name="connsiteX11" fmla="*/ 0 w 5382311"/>
              <a:gd name="connsiteY11" fmla="*/ 1175658 h 6113418"/>
              <a:gd name="connsiteX12" fmla="*/ 17326 w 5382311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5010014 w 5079620"/>
              <a:gd name="connsiteY2" fmla="*/ 870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4025945 w 5079620"/>
              <a:gd name="connsiteY2" fmla="*/ 116694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32114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49531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6694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31815 w 5019076"/>
              <a:gd name="connsiteY9" fmla="*/ 49725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31815 w 5019076"/>
              <a:gd name="connsiteY9" fmla="*/ 49725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8436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4534 w 5001750"/>
              <a:gd name="connsiteY10" fmla="*/ 117420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4534 w 5001750"/>
              <a:gd name="connsiteY10" fmla="*/ 117420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724354 w 5001750"/>
              <a:gd name="connsiteY10" fmla="*/ 139264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6134 w 5001750"/>
              <a:gd name="connsiteY8" fmla="*/ 49686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23746"/>
              <a:gd name="connsiteX1" fmla="*/ 3962489 w 5001750"/>
              <a:gd name="connsiteY1" fmla="*/ 0 h 6123746"/>
              <a:gd name="connsiteX2" fmla="*/ 3973785 w 5001750"/>
              <a:gd name="connsiteY2" fmla="*/ 1166948 h 6123746"/>
              <a:gd name="connsiteX3" fmla="*/ 4998809 w 5001750"/>
              <a:gd name="connsiteY3" fmla="*/ 1166949 h 6123746"/>
              <a:gd name="connsiteX4" fmla="*/ 4981391 w 5001750"/>
              <a:gd name="connsiteY4" fmla="*/ 4467497 h 6123746"/>
              <a:gd name="connsiteX5" fmla="*/ 3965077 w 5001750"/>
              <a:gd name="connsiteY5" fmla="*/ 4471295 h 6123746"/>
              <a:gd name="connsiteX6" fmla="*/ 3962489 w 5001750"/>
              <a:gd name="connsiteY6" fmla="*/ 6113418 h 6123746"/>
              <a:gd name="connsiteX7" fmla="*/ 1920603 w 5001750"/>
              <a:gd name="connsiteY7" fmla="*/ 6123746 h 6123746"/>
              <a:gd name="connsiteX8" fmla="*/ 1926134 w 5001750"/>
              <a:gd name="connsiteY8" fmla="*/ 4968604 h 6123746"/>
              <a:gd name="connsiteX9" fmla="*/ 899249 w 5001750"/>
              <a:gd name="connsiteY9" fmla="*/ 4967515 h 6123746"/>
              <a:gd name="connsiteX10" fmla="*/ 897074 w 5001750"/>
              <a:gd name="connsiteY10" fmla="*/ 1169126 h 6123746"/>
              <a:gd name="connsiteX11" fmla="*/ 454 w 5001750"/>
              <a:gd name="connsiteY11" fmla="*/ 1168038 h 6123746"/>
              <a:gd name="connsiteX12" fmla="*/ 0 w 5001750"/>
              <a:gd name="connsiteY12" fmla="*/ 8708 h 6123746"/>
              <a:gd name="connsiteX0" fmla="*/ 0 w 5001750"/>
              <a:gd name="connsiteY0" fmla="*/ 8708 h 6123746"/>
              <a:gd name="connsiteX1" fmla="*/ 3962489 w 5001750"/>
              <a:gd name="connsiteY1" fmla="*/ 0 h 6123746"/>
              <a:gd name="connsiteX2" fmla="*/ 3973785 w 5001750"/>
              <a:gd name="connsiteY2" fmla="*/ 1166948 h 6123746"/>
              <a:gd name="connsiteX3" fmla="*/ 4998809 w 5001750"/>
              <a:gd name="connsiteY3" fmla="*/ 1166949 h 6123746"/>
              <a:gd name="connsiteX4" fmla="*/ 4981391 w 5001750"/>
              <a:gd name="connsiteY4" fmla="*/ 4467497 h 6123746"/>
              <a:gd name="connsiteX5" fmla="*/ 3965077 w 5001750"/>
              <a:gd name="connsiteY5" fmla="*/ 4471295 h 6123746"/>
              <a:gd name="connsiteX6" fmla="*/ 3962489 w 5001750"/>
              <a:gd name="connsiteY6" fmla="*/ 6113418 h 6123746"/>
              <a:gd name="connsiteX7" fmla="*/ 1920603 w 5001750"/>
              <a:gd name="connsiteY7" fmla="*/ 6123746 h 6123746"/>
              <a:gd name="connsiteX8" fmla="*/ 1926134 w 5001750"/>
              <a:gd name="connsiteY8" fmla="*/ 4968604 h 6123746"/>
              <a:gd name="connsiteX9" fmla="*/ 899249 w 5001750"/>
              <a:gd name="connsiteY9" fmla="*/ 4967515 h 6123746"/>
              <a:gd name="connsiteX10" fmla="*/ 897074 w 5001750"/>
              <a:gd name="connsiteY10" fmla="*/ 1169126 h 6123746"/>
              <a:gd name="connsiteX11" fmla="*/ 454 w 5001750"/>
              <a:gd name="connsiteY11" fmla="*/ 1168038 h 6123746"/>
              <a:gd name="connsiteX12" fmla="*/ 0 w 5001750"/>
              <a:gd name="connsiteY12" fmla="*/ 8708 h 6123746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523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523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269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269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7833"/>
              <a:gd name="connsiteY0" fmla="*/ 8708 h 6126118"/>
              <a:gd name="connsiteX1" fmla="*/ 3962489 w 5007833"/>
              <a:gd name="connsiteY1" fmla="*/ 0 h 6126118"/>
              <a:gd name="connsiteX2" fmla="*/ 3973785 w 5007833"/>
              <a:gd name="connsiteY2" fmla="*/ 1166948 h 6126118"/>
              <a:gd name="connsiteX3" fmla="*/ 4998809 w 5007833"/>
              <a:gd name="connsiteY3" fmla="*/ 1166949 h 6126118"/>
              <a:gd name="connsiteX4" fmla="*/ 4991551 w 5007833"/>
              <a:gd name="connsiteY4" fmla="*/ 4472577 h 6126118"/>
              <a:gd name="connsiteX5" fmla="*/ 3972697 w 5007833"/>
              <a:gd name="connsiteY5" fmla="*/ 4471295 h 6126118"/>
              <a:gd name="connsiteX6" fmla="*/ 3972649 w 5007833"/>
              <a:gd name="connsiteY6" fmla="*/ 6126118 h 6126118"/>
              <a:gd name="connsiteX7" fmla="*/ 1920603 w 5007833"/>
              <a:gd name="connsiteY7" fmla="*/ 6123746 h 6126118"/>
              <a:gd name="connsiteX8" fmla="*/ 1926134 w 5007833"/>
              <a:gd name="connsiteY8" fmla="*/ 4968604 h 6126118"/>
              <a:gd name="connsiteX9" fmla="*/ 899249 w 5007833"/>
              <a:gd name="connsiteY9" fmla="*/ 4967515 h 6126118"/>
              <a:gd name="connsiteX10" fmla="*/ 897074 w 5007833"/>
              <a:gd name="connsiteY10" fmla="*/ 1169126 h 6126118"/>
              <a:gd name="connsiteX11" fmla="*/ 454 w 5007833"/>
              <a:gd name="connsiteY11" fmla="*/ 1168038 h 6126118"/>
              <a:gd name="connsiteX12" fmla="*/ 0 w 5007833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0 h 6117410"/>
              <a:gd name="connsiteX1" fmla="*/ 3975189 w 4998809"/>
              <a:gd name="connsiteY1" fmla="*/ 3992 h 6117410"/>
              <a:gd name="connsiteX2" fmla="*/ 3973785 w 4998809"/>
              <a:gd name="connsiteY2" fmla="*/ 1158240 h 6117410"/>
              <a:gd name="connsiteX3" fmla="*/ 4998809 w 4998809"/>
              <a:gd name="connsiteY3" fmla="*/ 1158241 h 6117410"/>
              <a:gd name="connsiteX4" fmla="*/ 4991551 w 4998809"/>
              <a:gd name="connsiteY4" fmla="*/ 4463869 h 6117410"/>
              <a:gd name="connsiteX5" fmla="*/ 3972697 w 4998809"/>
              <a:gd name="connsiteY5" fmla="*/ 4462587 h 6117410"/>
              <a:gd name="connsiteX6" fmla="*/ 3972649 w 4998809"/>
              <a:gd name="connsiteY6" fmla="*/ 6117410 h 6117410"/>
              <a:gd name="connsiteX7" fmla="*/ 1920603 w 4998809"/>
              <a:gd name="connsiteY7" fmla="*/ 6115038 h 6117410"/>
              <a:gd name="connsiteX8" fmla="*/ 1926134 w 4998809"/>
              <a:gd name="connsiteY8" fmla="*/ 4959896 h 6117410"/>
              <a:gd name="connsiteX9" fmla="*/ 899249 w 4998809"/>
              <a:gd name="connsiteY9" fmla="*/ 4958807 h 6117410"/>
              <a:gd name="connsiteX10" fmla="*/ 897074 w 4998809"/>
              <a:gd name="connsiteY10" fmla="*/ 1160418 h 6117410"/>
              <a:gd name="connsiteX11" fmla="*/ 454 w 4998809"/>
              <a:gd name="connsiteY11" fmla="*/ 1159330 h 6117410"/>
              <a:gd name="connsiteX12" fmla="*/ 0 w 4998809"/>
              <a:gd name="connsiteY12" fmla="*/ 0 h 6117410"/>
              <a:gd name="connsiteX0" fmla="*/ 0 w 5998667"/>
              <a:gd name="connsiteY0" fmla="*/ 4554 h 6113418"/>
              <a:gd name="connsiteX1" fmla="*/ 4975047 w 5998667"/>
              <a:gd name="connsiteY1" fmla="*/ 0 h 6113418"/>
              <a:gd name="connsiteX2" fmla="*/ 4973643 w 5998667"/>
              <a:gd name="connsiteY2" fmla="*/ 1154248 h 6113418"/>
              <a:gd name="connsiteX3" fmla="*/ 5998667 w 5998667"/>
              <a:gd name="connsiteY3" fmla="*/ 1154249 h 6113418"/>
              <a:gd name="connsiteX4" fmla="*/ 5991409 w 5998667"/>
              <a:gd name="connsiteY4" fmla="*/ 4459877 h 6113418"/>
              <a:gd name="connsiteX5" fmla="*/ 4972555 w 5998667"/>
              <a:gd name="connsiteY5" fmla="*/ 4458595 h 6113418"/>
              <a:gd name="connsiteX6" fmla="*/ 4972507 w 5998667"/>
              <a:gd name="connsiteY6" fmla="*/ 6113418 h 6113418"/>
              <a:gd name="connsiteX7" fmla="*/ 2920461 w 5998667"/>
              <a:gd name="connsiteY7" fmla="*/ 6111046 h 6113418"/>
              <a:gd name="connsiteX8" fmla="*/ 2925992 w 5998667"/>
              <a:gd name="connsiteY8" fmla="*/ 4955904 h 6113418"/>
              <a:gd name="connsiteX9" fmla="*/ 1899107 w 5998667"/>
              <a:gd name="connsiteY9" fmla="*/ 4954815 h 6113418"/>
              <a:gd name="connsiteX10" fmla="*/ 1896932 w 5998667"/>
              <a:gd name="connsiteY10" fmla="*/ 1156426 h 6113418"/>
              <a:gd name="connsiteX11" fmla="*/ 1000312 w 5998667"/>
              <a:gd name="connsiteY11" fmla="*/ 1155338 h 6113418"/>
              <a:gd name="connsiteX12" fmla="*/ 0 w 5998667"/>
              <a:gd name="connsiteY12" fmla="*/ 4554 h 6113418"/>
              <a:gd name="connsiteX0" fmla="*/ 0 w 5998667"/>
              <a:gd name="connsiteY0" fmla="*/ 4554 h 6113418"/>
              <a:gd name="connsiteX1" fmla="*/ 4975047 w 5998667"/>
              <a:gd name="connsiteY1" fmla="*/ 0 h 6113418"/>
              <a:gd name="connsiteX2" fmla="*/ 4973643 w 5998667"/>
              <a:gd name="connsiteY2" fmla="*/ 1154248 h 6113418"/>
              <a:gd name="connsiteX3" fmla="*/ 5998667 w 5998667"/>
              <a:gd name="connsiteY3" fmla="*/ 1154249 h 6113418"/>
              <a:gd name="connsiteX4" fmla="*/ 5991409 w 5998667"/>
              <a:gd name="connsiteY4" fmla="*/ 4459877 h 6113418"/>
              <a:gd name="connsiteX5" fmla="*/ 4972555 w 5998667"/>
              <a:gd name="connsiteY5" fmla="*/ 4458595 h 6113418"/>
              <a:gd name="connsiteX6" fmla="*/ 4972507 w 5998667"/>
              <a:gd name="connsiteY6" fmla="*/ 6113418 h 6113418"/>
              <a:gd name="connsiteX7" fmla="*/ 2920461 w 5998667"/>
              <a:gd name="connsiteY7" fmla="*/ 6111046 h 6113418"/>
              <a:gd name="connsiteX8" fmla="*/ 2925992 w 5998667"/>
              <a:gd name="connsiteY8" fmla="*/ 4955904 h 6113418"/>
              <a:gd name="connsiteX9" fmla="*/ 1899107 w 5998667"/>
              <a:gd name="connsiteY9" fmla="*/ 4954815 h 6113418"/>
              <a:gd name="connsiteX10" fmla="*/ 1896932 w 5998667"/>
              <a:gd name="connsiteY10" fmla="*/ 1156426 h 6113418"/>
              <a:gd name="connsiteX11" fmla="*/ 8999 w 5998667"/>
              <a:gd name="connsiteY11" fmla="*/ 1163883 h 6113418"/>
              <a:gd name="connsiteX12" fmla="*/ 0 w 5998667"/>
              <a:gd name="connsiteY12" fmla="*/ 4554 h 6113418"/>
              <a:gd name="connsiteX0" fmla="*/ 0 w 5998667"/>
              <a:gd name="connsiteY0" fmla="*/ 4554 h 6113418"/>
              <a:gd name="connsiteX1" fmla="*/ 4975047 w 5998667"/>
              <a:gd name="connsiteY1" fmla="*/ 0 h 6113418"/>
              <a:gd name="connsiteX2" fmla="*/ 4973643 w 5998667"/>
              <a:gd name="connsiteY2" fmla="*/ 1154248 h 6113418"/>
              <a:gd name="connsiteX3" fmla="*/ 5998667 w 5998667"/>
              <a:gd name="connsiteY3" fmla="*/ 1154249 h 6113418"/>
              <a:gd name="connsiteX4" fmla="*/ 5991409 w 5998667"/>
              <a:gd name="connsiteY4" fmla="*/ 4459877 h 6113418"/>
              <a:gd name="connsiteX5" fmla="*/ 4972555 w 5998667"/>
              <a:gd name="connsiteY5" fmla="*/ 4458595 h 6113418"/>
              <a:gd name="connsiteX6" fmla="*/ 4972507 w 5998667"/>
              <a:gd name="connsiteY6" fmla="*/ 6113418 h 6113418"/>
              <a:gd name="connsiteX7" fmla="*/ 2920461 w 5998667"/>
              <a:gd name="connsiteY7" fmla="*/ 6111046 h 6113418"/>
              <a:gd name="connsiteX8" fmla="*/ 2925992 w 5998667"/>
              <a:gd name="connsiteY8" fmla="*/ 4955904 h 6113418"/>
              <a:gd name="connsiteX9" fmla="*/ 1899107 w 5998667"/>
              <a:gd name="connsiteY9" fmla="*/ 4954815 h 6113418"/>
              <a:gd name="connsiteX10" fmla="*/ 1896932 w 5998667"/>
              <a:gd name="connsiteY10" fmla="*/ 1156426 h 6113418"/>
              <a:gd name="connsiteX11" fmla="*/ 8999 w 5998667"/>
              <a:gd name="connsiteY11" fmla="*/ 1163883 h 6113418"/>
              <a:gd name="connsiteX12" fmla="*/ 0 w 5998667"/>
              <a:gd name="connsiteY12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1899575 w 5999135"/>
              <a:gd name="connsiteY9" fmla="*/ 4954815 h 6113418"/>
              <a:gd name="connsiteX10" fmla="*/ 1897400 w 5999135"/>
              <a:gd name="connsiteY10" fmla="*/ 1156426 h 6113418"/>
              <a:gd name="connsiteX11" fmla="*/ 921 w 5999135"/>
              <a:gd name="connsiteY11" fmla="*/ 1155337 h 6113418"/>
              <a:gd name="connsiteX12" fmla="*/ 468 w 5999135"/>
              <a:gd name="connsiteY12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1899575 w 5999135"/>
              <a:gd name="connsiteY9" fmla="*/ 4954815 h 6113418"/>
              <a:gd name="connsiteX10" fmla="*/ 3068174 w 5999135"/>
              <a:gd name="connsiteY10" fmla="*/ 1156426 h 6113418"/>
              <a:gd name="connsiteX11" fmla="*/ 921 w 5999135"/>
              <a:gd name="connsiteY11" fmla="*/ 1155337 h 6113418"/>
              <a:gd name="connsiteX12" fmla="*/ 468 w 5999135"/>
              <a:gd name="connsiteY12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2933616 w 5999135"/>
              <a:gd name="connsiteY9" fmla="*/ 4014778 h 6113418"/>
              <a:gd name="connsiteX10" fmla="*/ 3068174 w 5999135"/>
              <a:gd name="connsiteY10" fmla="*/ 1156426 h 6113418"/>
              <a:gd name="connsiteX11" fmla="*/ 921 w 5999135"/>
              <a:gd name="connsiteY11" fmla="*/ 1155337 h 6113418"/>
              <a:gd name="connsiteX12" fmla="*/ 468 w 5999135"/>
              <a:gd name="connsiteY12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3068174 w 5999135"/>
              <a:gd name="connsiteY9" fmla="*/ 1156426 h 6113418"/>
              <a:gd name="connsiteX10" fmla="*/ 921 w 5999135"/>
              <a:gd name="connsiteY10" fmla="*/ 1155337 h 6113418"/>
              <a:gd name="connsiteX11" fmla="*/ 468 w 5999135"/>
              <a:gd name="connsiteY11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3068174 w 5999135"/>
              <a:gd name="connsiteY9" fmla="*/ 1156426 h 6113418"/>
              <a:gd name="connsiteX10" fmla="*/ 921 w 5999135"/>
              <a:gd name="connsiteY10" fmla="*/ 1155337 h 6113418"/>
              <a:gd name="connsiteX11" fmla="*/ 468 w 5999135"/>
              <a:gd name="connsiteY11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2914350 w 5999135"/>
              <a:gd name="connsiteY9" fmla="*/ 1156426 h 6113418"/>
              <a:gd name="connsiteX10" fmla="*/ 921 w 5999135"/>
              <a:gd name="connsiteY10" fmla="*/ 1155337 h 6113418"/>
              <a:gd name="connsiteX11" fmla="*/ 468 w 5999135"/>
              <a:gd name="connsiteY11" fmla="*/ 4554 h 611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99135" h="6113418">
                <a:moveTo>
                  <a:pt x="468" y="4554"/>
                </a:moveTo>
                <a:lnTo>
                  <a:pt x="4975515" y="0"/>
                </a:lnTo>
                <a:lnTo>
                  <a:pt x="4974111" y="1154248"/>
                </a:lnTo>
                <a:lnTo>
                  <a:pt x="5999135" y="1154249"/>
                </a:lnTo>
                <a:cubicBezTo>
                  <a:pt x="5992172" y="3017520"/>
                  <a:pt x="5996889" y="559256"/>
                  <a:pt x="5991877" y="4459877"/>
                </a:cubicBezTo>
                <a:lnTo>
                  <a:pt x="4973023" y="4458595"/>
                </a:lnTo>
                <a:cubicBezTo>
                  <a:pt x="4972160" y="6206664"/>
                  <a:pt x="4973838" y="5571849"/>
                  <a:pt x="4972975" y="6113418"/>
                </a:cubicBezTo>
                <a:lnTo>
                  <a:pt x="2920929" y="6111046"/>
                </a:lnTo>
                <a:cubicBezTo>
                  <a:pt x="2928118" y="4785259"/>
                  <a:pt x="2923543" y="5661930"/>
                  <a:pt x="2926460" y="4955904"/>
                </a:cubicBezTo>
                <a:cubicBezTo>
                  <a:pt x="2922423" y="3689411"/>
                  <a:pt x="2918387" y="2422919"/>
                  <a:pt x="2914350" y="1156426"/>
                </a:cubicBezTo>
                <a:lnTo>
                  <a:pt x="921" y="1155337"/>
                </a:lnTo>
                <a:cubicBezTo>
                  <a:pt x="-2079" y="768894"/>
                  <a:pt x="3468" y="390997"/>
                  <a:pt x="468" y="4554"/>
                </a:cubicBezTo>
                <a:close/>
              </a:path>
            </a:pathLst>
          </a:custGeom>
        </p:spPr>
        <p:txBody>
          <a:bodyPr/>
          <a:lstStyle/>
          <a:p>
            <a:endParaRPr lang="et-EE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7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4FF9639-B9D6-B4AA-0EC6-0B8F0CD5CF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92900" y="379413"/>
            <a:ext cx="4968875" cy="6094412"/>
          </a:xfrm>
          <a:custGeom>
            <a:avLst/>
            <a:gdLst>
              <a:gd name="connsiteX0" fmla="*/ 0 w 4968875"/>
              <a:gd name="connsiteY0" fmla="*/ 0 h 6094412"/>
              <a:gd name="connsiteX1" fmla="*/ 3944938 w 4968875"/>
              <a:gd name="connsiteY1" fmla="*/ 0 h 6094412"/>
              <a:gd name="connsiteX2" fmla="*/ 3944938 w 4968875"/>
              <a:gd name="connsiteY2" fmla="*/ 1160462 h 6094412"/>
              <a:gd name="connsiteX3" fmla="*/ 3944938 w 4968875"/>
              <a:gd name="connsiteY3" fmla="*/ 1160462 h 6094412"/>
              <a:gd name="connsiteX4" fmla="*/ 3944938 w 4968875"/>
              <a:gd name="connsiteY4" fmla="*/ 1680246 h 6094412"/>
              <a:gd name="connsiteX5" fmla="*/ 4968875 w 4968875"/>
              <a:gd name="connsiteY5" fmla="*/ 1680246 h 6094412"/>
              <a:gd name="connsiteX6" fmla="*/ 4968875 w 4968875"/>
              <a:gd name="connsiteY6" fmla="*/ 6094412 h 6094412"/>
              <a:gd name="connsiteX7" fmla="*/ 2225675 w 4968875"/>
              <a:gd name="connsiteY7" fmla="*/ 6094412 h 6094412"/>
              <a:gd name="connsiteX8" fmla="*/ 1016000 w 4968875"/>
              <a:gd name="connsiteY8" fmla="*/ 6094412 h 6094412"/>
              <a:gd name="connsiteX9" fmla="*/ 0 w 4968875"/>
              <a:gd name="connsiteY9" fmla="*/ 6094412 h 6094412"/>
              <a:gd name="connsiteX10" fmla="*/ 0 w 4968875"/>
              <a:gd name="connsiteY10" fmla="*/ 4941887 h 6094412"/>
              <a:gd name="connsiteX11" fmla="*/ 1016000 w 4968875"/>
              <a:gd name="connsiteY11" fmla="*/ 4941887 h 6094412"/>
              <a:gd name="connsiteX12" fmla="*/ 1016000 w 4968875"/>
              <a:gd name="connsiteY12" fmla="*/ 2325687 h 6094412"/>
              <a:gd name="connsiteX13" fmla="*/ 1016000 w 4968875"/>
              <a:gd name="connsiteY13" fmla="*/ 1680246 h 6094412"/>
              <a:gd name="connsiteX14" fmla="*/ 1016000 w 4968875"/>
              <a:gd name="connsiteY14" fmla="*/ 1160462 h 6094412"/>
              <a:gd name="connsiteX15" fmla="*/ 0 w 4968875"/>
              <a:gd name="connsiteY15" fmla="*/ 1160462 h 609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68875" h="6094412">
                <a:moveTo>
                  <a:pt x="0" y="0"/>
                </a:moveTo>
                <a:lnTo>
                  <a:pt x="3944938" y="0"/>
                </a:lnTo>
                <a:lnTo>
                  <a:pt x="3944938" y="1160462"/>
                </a:lnTo>
                <a:lnTo>
                  <a:pt x="3944938" y="1160462"/>
                </a:lnTo>
                <a:lnTo>
                  <a:pt x="3944938" y="1680246"/>
                </a:lnTo>
                <a:lnTo>
                  <a:pt x="4968875" y="1680246"/>
                </a:lnTo>
                <a:lnTo>
                  <a:pt x="4968875" y="6094412"/>
                </a:lnTo>
                <a:lnTo>
                  <a:pt x="2225675" y="6094412"/>
                </a:lnTo>
                <a:lnTo>
                  <a:pt x="1016000" y="6094412"/>
                </a:lnTo>
                <a:lnTo>
                  <a:pt x="0" y="6094412"/>
                </a:lnTo>
                <a:lnTo>
                  <a:pt x="0" y="4941887"/>
                </a:lnTo>
                <a:lnTo>
                  <a:pt x="1016000" y="4941887"/>
                </a:lnTo>
                <a:lnTo>
                  <a:pt x="1016000" y="2325687"/>
                </a:lnTo>
                <a:lnTo>
                  <a:pt x="1016000" y="1680246"/>
                </a:lnTo>
                <a:lnTo>
                  <a:pt x="1016000" y="1160462"/>
                </a:lnTo>
                <a:lnTo>
                  <a:pt x="0" y="1160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6007100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1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10080339" cy="44146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7" y="379875"/>
            <a:ext cx="10080340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42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4FF9639-B9D6-B4AA-0EC6-0B8F0CD5CF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92900" y="379413"/>
            <a:ext cx="4968875" cy="6094412"/>
          </a:xfrm>
          <a:custGeom>
            <a:avLst/>
            <a:gdLst>
              <a:gd name="connsiteX0" fmla="*/ 0 w 4968875"/>
              <a:gd name="connsiteY0" fmla="*/ 0 h 6094412"/>
              <a:gd name="connsiteX1" fmla="*/ 3944938 w 4968875"/>
              <a:gd name="connsiteY1" fmla="*/ 0 h 6094412"/>
              <a:gd name="connsiteX2" fmla="*/ 3944938 w 4968875"/>
              <a:gd name="connsiteY2" fmla="*/ 1160462 h 6094412"/>
              <a:gd name="connsiteX3" fmla="*/ 3944938 w 4968875"/>
              <a:gd name="connsiteY3" fmla="*/ 1160462 h 6094412"/>
              <a:gd name="connsiteX4" fmla="*/ 3944938 w 4968875"/>
              <a:gd name="connsiteY4" fmla="*/ 1680246 h 6094412"/>
              <a:gd name="connsiteX5" fmla="*/ 4968875 w 4968875"/>
              <a:gd name="connsiteY5" fmla="*/ 1680246 h 6094412"/>
              <a:gd name="connsiteX6" fmla="*/ 4968875 w 4968875"/>
              <a:gd name="connsiteY6" fmla="*/ 6094412 h 6094412"/>
              <a:gd name="connsiteX7" fmla="*/ 2225675 w 4968875"/>
              <a:gd name="connsiteY7" fmla="*/ 6094412 h 6094412"/>
              <a:gd name="connsiteX8" fmla="*/ 1016000 w 4968875"/>
              <a:gd name="connsiteY8" fmla="*/ 6094412 h 6094412"/>
              <a:gd name="connsiteX9" fmla="*/ 0 w 4968875"/>
              <a:gd name="connsiteY9" fmla="*/ 6094412 h 6094412"/>
              <a:gd name="connsiteX10" fmla="*/ 0 w 4968875"/>
              <a:gd name="connsiteY10" fmla="*/ 4941887 h 6094412"/>
              <a:gd name="connsiteX11" fmla="*/ 1016000 w 4968875"/>
              <a:gd name="connsiteY11" fmla="*/ 4941887 h 6094412"/>
              <a:gd name="connsiteX12" fmla="*/ 1016000 w 4968875"/>
              <a:gd name="connsiteY12" fmla="*/ 2325687 h 6094412"/>
              <a:gd name="connsiteX13" fmla="*/ 1016000 w 4968875"/>
              <a:gd name="connsiteY13" fmla="*/ 1680246 h 6094412"/>
              <a:gd name="connsiteX14" fmla="*/ 1016000 w 4968875"/>
              <a:gd name="connsiteY14" fmla="*/ 1160462 h 6094412"/>
              <a:gd name="connsiteX15" fmla="*/ 0 w 4968875"/>
              <a:gd name="connsiteY15" fmla="*/ 1160462 h 609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68875" h="6094412">
                <a:moveTo>
                  <a:pt x="0" y="0"/>
                </a:moveTo>
                <a:lnTo>
                  <a:pt x="3944938" y="0"/>
                </a:lnTo>
                <a:lnTo>
                  <a:pt x="3944938" y="1160462"/>
                </a:lnTo>
                <a:lnTo>
                  <a:pt x="3944938" y="1160462"/>
                </a:lnTo>
                <a:lnTo>
                  <a:pt x="3944938" y="1680246"/>
                </a:lnTo>
                <a:lnTo>
                  <a:pt x="4968875" y="1680246"/>
                </a:lnTo>
                <a:lnTo>
                  <a:pt x="4968875" y="6094412"/>
                </a:lnTo>
                <a:lnTo>
                  <a:pt x="2225675" y="6094412"/>
                </a:lnTo>
                <a:lnTo>
                  <a:pt x="1016000" y="6094412"/>
                </a:lnTo>
                <a:lnTo>
                  <a:pt x="0" y="6094412"/>
                </a:lnTo>
                <a:lnTo>
                  <a:pt x="0" y="4941887"/>
                </a:lnTo>
                <a:lnTo>
                  <a:pt x="1016000" y="4941887"/>
                </a:lnTo>
                <a:lnTo>
                  <a:pt x="1016000" y="2325687"/>
                </a:lnTo>
                <a:lnTo>
                  <a:pt x="1016000" y="1680246"/>
                </a:lnTo>
                <a:lnTo>
                  <a:pt x="1016000" y="1160462"/>
                </a:lnTo>
                <a:lnTo>
                  <a:pt x="0" y="1160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6007100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96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6007100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670677" y="365759"/>
            <a:ext cx="4998809" cy="6117410"/>
          </a:xfrm>
          <a:custGeom>
            <a:avLst/>
            <a:gdLst>
              <a:gd name="connsiteX0" fmla="*/ 0 w 4992688"/>
              <a:gd name="connsiteY0" fmla="*/ 0 h 6108507"/>
              <a:gd name="connsiteX1" fmla="*/ 4992688 w 4992688"/>
              <a:gd name="connsiteY1" fmla="*/ 0 h 6108507"/>
              <a:gd name="connsiteX2" fmla="*/ 4992688 w 4992688"/>
              <a:gd name="connsiteY2" fmla="*/ 6108507 h 6108507"/>
              <a:gd name="connsiteX3" fmla="*/ 0 w 4992688"/>
              <a:gd name="connsiteY3" fmla="*/ 6108507 h 6108507"/>
              <a:gd name="connsiteX4" fmla="*/ 0 w 4992688"/>
              <a:gd name="connsiteY4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0 w 5010014"/>
              <a:gd name="connsiteY4" fmla="*/ 1166950 h 6108507"/>
              <a:gd name="connsiteX5" fmla="*/ 17326 w 5010014"/>
              <a:gd name="connsiteY5" fmla="*/ 0 h 6108507"/>
              <a:gd name="connsiteX0" fmla="*/ 375003 w 5367691"/>
              <a:gd name="connsiteY0" fmla="*/ 0 h 6108507"/>
              <a:gd name="connsiteX1" fmla="*/ 5367691 w 5367691"/>
              <a:gd name="connsiteY1" fmla="*/ 0 h 6108507"/>
              <a:gd name="connsiteX2" fmla="*/ 5367691 w 5367691"/>
              <a:gd name="connsiteY2" fmla="*/ 6108507 h 6108507"/>
              <a:gd name="connsiteX3" fmla="*/ 375003 w 5367691"/>
              <a:gd name="connsiteY3" fmla="*/ 6108507 h 6108507"/>
              <a:gd name="connsiteX4" fmla="*/ 357677 w 5367691"/>
              <a:gd name="connsiteY4" fmla="*/ 2116184 h 6108507"/>
              <a:gd name="connsiteX5" fmla="*/ 357677 w 5367691"/>
              <a:gd name="connsiteY5" fmla="*/ 1166950 h 6108507"/>
              <a:gd name="connsiteX6" fmla="*/ 375003 w 5367691"/>
              <a:gd name="connsiteY6" fmla="*/ 0 h 6108507"/>
              <a:gd name="connsiteX0" fmla="*/ 532711 w 5525399"/>
              <a:gd name="connsiteY0" fmla="*/ 0 h 6108507"/>
              <a:gd name="connsiteX1" fmla="*/ 5525399 w 5525399"/>
              <a:gd name="connsiteY1" fmla="*/ 0 h 6108507"/>
              <a:gd name="connsiteX2" fmla="*/ 5525399 w 5525399"/>
              <a:gd name="connsiteY2" fmla="*/ 6108507 h 6108507"/>
              <a:gd name="connsiteX3" fmla="*/ 532711 w 5525399"/>
              <a:gd name="connsiteY3" fmla="*/ 6108507 h 6108507"/>
              <a:gd name="connsiteX4" fmla="*/ 140917 w 5525399"/>
              <a:gd name="connsiteY4" fmla="*/ 5024847 h 6108507"/>
              <a:gd name="connsiteX5" fmla="*/ 515385 w 5525399"/>
              <a:gd name="connsiteY5" fmla="*/ 2116184 h 6108507"/>
              <a:gd name="connsiteX6" fmla="*/ 515385 w 5525399"/>
              <a:gd name="connsiteY6" fmla="*/ 1166950 h 6108507"/>
              <a:gd name="connsiteX7" fmla="*/ 532711 w 5525399"/>
              <a:gd name="connsiteY7" fmla="*/ 0 h 6108507"/>
              <a:gd name="connsiteX0" fmla="*/ 391814 w 5384502"/>
              <a:gd name="connsiteY0" fmla="*/ 0 h 6108507"/>
              <a:gd name="connsiteX1" fmla="*/ 5384502 w 5384502"/>
              <a:gd name="connsiteY1" fmla="*/ 0 h 6108507"/>
              <a:gd name="connsiteX2" fmla="*/ 5384502 w 5384502"/>
              <a:gd name="connsiteY2" fmla="*/ 6108507 h 6108507"/>
              <a:gd name="connsiteX3" fmla="*/ 391814 w 5384502"/>
              <a:gd name="connsiteY3" fmla="*/ 6108507 h 6108507"/>
              <a:gd name="connsiteX4" fmla="*/ 20 w 5384502"/>
              <a:gd name="connsiteY4" fmla="*/ 5024847 h 6108507"/>
              <a:gd name="connsiteX5" fmla="*/ 374488 w 5384502"/>
              <a:gd name="connsiteY5" fmla="*/ 2116184 h 6108507"/>
              <a:gd name="connsiteX6" fmla="*/ 374488 w 5384502"/>
              <a:gd name="connsiteY6" fmla="*/ 1166950 h 6108507"/>
              <a:gd name="connsiteX7" fmla="*/ 391814 w 5384502"/>
              <a:gd name="connsiteY7" fmla="*/ 0 h 6108507"/>
              <a:gd name="connsiteX0" fmla="*/ 18807 w 5011495"/>
              <a:gd name="connsiteY0" fmla="*/ 0 h 6108507"/>
              <a:gd name="connsiteX1" fmla="*/ 5011495 w 5011495"/>
              <a:gd name="connsiteY1" fmla="*/ 0 h 6108507"/>
              <a:gd name="connsiteX2" fmla="*/ 5011495 w 5011495"/>
              <a:gd name="connsiteY2" fmla="*/ 6108507 h 6108507"/>
              <a:gd name="connsiteX3" fmla="*/ 18807 w 5011495"/>
              <a:gd name="connsiteY3" fmla="*/ 6108507 h 6108507"/>
              <a:gd name="connsiteX4" fmla="*/ 1873824 w 5011495"/>
              <a:gd name="connsiteY4" fmla="*/ 4545875 h 6108507"/>
              <a:gd name="connsiteX5" fmla="*/ 1481 w 5011495"/>
              <a:gd name="connsiteY5" fmla="*/ 2116184 h 6108507"/>
              <a:gd name="connsiteX6" fmla="*/ 1481 w 5011495"/>
              <a:gd name="connsiteY6" fmla="*/ 1166950 h 6108507"/>
              <a:gd name="connsiteX7" fmla="*/ 18807 w 5011495"/>
              <a:gd name="connsiteY7" fmla="*/ 0 h 6108507"/>
              <a:gd name="connsiteX0" fmla="*/ 18807 w 5011495"/>
              <a:gd name="connsiteY0" fmla="*/ 0 h 6108507"/>
              <a:gd name="connsiteX1" fmla="*/ 5011495 w 5011495"/>
              <a:gd name="connsiteY1" fmla="*/ 0 h 6108507"/>
              <a:gd name="connsiteX2" fmla="*/ 5011495 w 5011495"/>
              <a:gd name="connsiteY2" fmla="*/ 6108507 h 6108507"/>
              <a:gd name="connsiteX3" fmla="*/ 18807 w 5011495"/>
              <a:gd name="connsiteY3" fmla="*/ 6108507 h 6108507"/>
              <a:gd name="connsiteX4" fmla="*/ 1873824 w 5011495"/>
              <a:gd name="connsiteY4" fmla="*/ 4545875 h 6108507"/>
              <a:gd name="connsiteX5" fmla="*/ 1481 w 5011495"/>
              <a:gd name="connsiteY5" fmla="*/ 2116184 h 6108507"/>
              <a:gd name="connsiteX6" fmla="*/ 1481 w 5011495"/>
              <a:gd name="connsiteY6" fmla="*/ 1166950 h 6108507"/>
              <a:gd name="connsiteX7" fmla="*/ 18807 w 5011495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375003 w 5367691"/>
              <a:gd name="connsiteY0" fmla="*/ 0 h 6108507"/>
              <a:gd name="connsiteX1" fmla="*/ 5367691 w 5367691"/>
              <a:gd name="connsiteY1" fmla="*/ 0 h 6108507"/>
              <a:gd name="connsiteX2" fmla="*/ 5367691 w 5367691"/>
              <a:gd name="connsiteY2" fmla="*/ 6108507 h 6108507"/>
              <a:gd name="connsiteX3" fmla="*/ 375003 w 5367691"/>
              <a:gd name="connsiteY3" fmla="*/ 6108507 h 6108507"/>
              <a:gd name="connsiteX4" fmla="*/ 357677 w 5367691"/>
              <a:gd name="connsiteY4" fmla="*/ 2116184 h 6108507"/>
              <a:gd name="connsiteX5" fmla="*/ 357677 w 5367691"/>
              <a:gd name="connsiteY5" fmla="*/ 1166950 h 6108507"/>
              <a:gd name="connsiteX6" fmla="*/ 375003 w 5367691"/>
              <a:gd name="connsiteY6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016 w 5011030"/>
              <a:gd name="connsiteY4" fmla="*/ 2116184 h 6108507"/>
              <a:gd name="connsiteX5" fmla="*/ 1016 w 5011030"/>
              <a:gd name="connsiteY5" fmla="*/ 1166950 h 6108507"/>
              <a:gd name="connsiteX6" fmla="*/ 18342 w 5011030"/>
              <a:gd name="connsiteY6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016 w 5011030"/>
              <a:gd name="connsiteY4" fmla="*/ 2116184 h 6108507"/>
              <a:gd name="connsiteX5" fmla="*/ 1016 w 5011030"/>
              <a:gd name="connsiteY5" fmla="*/ 1166950 h 6108507"/>
              <a:gd name="connsiteX6" fmla="*/ 18342 w 5011030"/>
              <a:gd name="connsiteY6" fmla="*/ 0 h 6108507"/>
              <a:gd name="connsiteX0" fmla="*/ 17333 w 5010021"/>
              <a:gd name="connsiteY0" fmla="*/ 0 h 6108507"/>
              <a:gd name="connsiteX1" fmla="*/ 5010021 w 5010021"/>
              <a:gd name="connsiteY1" fmla="*/ 0 h 6108507"/>
              <a:gd name="connsiteX2" fmla="*/ 5010021 w 5010021"/>
              <a:gd name="connsiteY2" fmla="*/ 6108507 h 6108507"/>
              <a:gd name="connsiteX3" fmla="*/ 17333 w 5010021"/>
              <a:gd name="connsiteY3" fmla="*/ 6108507 h 6108507"/>
              <a:gd name="connsiteX4" fmla="*/ 914407 w 5010021"/>
              <a:gd name="connsiteY4" fmla="*/ 1175658 h 6108507"/>
              <a:gd name="connsiteX5" fmla="*/ 7 w 5010021"/>
              <a:gd name="connsiteY5" fmla="*/ 1166950 h 6108507"/>
              <a:gd name="connsiteX6" fmla="*/ 17333 w 5010021"/>
              <a:gd name="connsiteY6" fmla="*/ 0 h 6108507"/>
              <a:gd name="connsiteX0" fmla="*/ 17540 w 5010228"/>
              <a:gd name="connsiteY0" fmla="*/ 0 h 6108507"/>
              <a:gd name="connsiteX1" fmla="*/ 5010228 w 5010228"/>
              <a:gd name="connsiteY1" fmla="*/ 0 h 6108507"/>
              <a:gd name="connsiteX2" fmla="*/ 5010228 w 5010228"/>
              <a:gd name="connsiteY2" fmla="*/ 6108507 h 6108507"/>
              <a:gd name="connsiteX3" fmla="*/ 17540 w 5010228"/>
              <a:gd name="connsiteY3" fmla="*/ 6108507 h 6108507"/>
              <a:gd name="connsiteX4" fmla="*/ 914614 w 5010228"/>
              <a:gd name="connsiteY4" fmla="*/ 1175658 h 6108507"/>
              <a:gd name="connsiteX5" fmla="*/ 214 w 5010228"/>
              <a:gd name="connsiteY5" fmla="*/ 1166950 h 6108507"/>
              <a:gd name="connsiteX6" fmla="*/ 17540 w 5010228"/>
              <a:gd name="connsiteY6" fmla="*/ 0 h 6108507"/>
              <a:gd name="connsiteX0" fmla="*/ 17540 w 5010228"/>
              <a:gd name="connsiteY0" fmla="*/ 0 h 6108507"/>
              <a:gd name="connsiteX1" fmla="*/ 5010228 w 5010228"/>
              <a:gd name="connsiteY1" fmla="*/ 0 h 6108507"/>
              <a:gd name="connsiteX2" fmla="*/ 5010228 w 5010228"/>
              <a:gd name="connsiteY2" fmla="*/ 6108507 h 6108507"/>
              <a:gd name="connsiteX3" fmla="*/ 17540 w 5010228"/>
              <a:gd name="connsiteY3" fmla="*/ 6108507 h 6108507"/>
              <a:gd name="connsiteX4" fmla="*/ 914614 w 5010228"/>
              <a:gd name="connsiteY4" fmla="*/ 1175658 h 6108507"/>
              <a:gd name="connsiteX5" fmla="*/ 214 w 5010228"/>
              <a:gd name="connsiteY5" fmla="*/ 1166950 h 6108507"/>
              <a:gd name="connsiteX6" fmla="*/ 17540 w 5010228"/>
              <a:gd name="connsiteY6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914400 w 5010014"/>
              <a:gd name="connsiteY4" fmla="*/ 1175658 h 6108507"/>
              <a:gd name="connsiteX5" fmla="*/ 0 w 5010014"/>
              <a:gd name="connsiteY5" fmla="*/ 1166950 h 6108507"/>
              <a:gd name="connsiteX6" fmla="*/ 17326 w 5010014"/>
              <a:gd name="connsiteY6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914400 w 5010014"/>
              <a:gd name="connsiteY4" fmla="*/ 1175658 h 6108507"/>
              <a:gd name="connsiteX5" fmla="*/ 0 w 5010014"/>
              <a:gd name="connsiteY5" fmla="*/ 1166950 h 6108507"/>
              <a:gd name="connsiteX6" fmla="*/ 17326 w 5010014"/>
              <a:gd name="connsiteY6" fmla="*/ 0 h 6108507"/>
              <a:gd name="connsiteX0" fmla="*/ 300338 w 5293026"/>
              <a:gd name="connsiteY0" fmla="*/ 0 h 6108507"/>
              <a:gd name="connsiteX1" fmla="*/ 5293026 w 5293026"/>
              <a:gd name="connsiteY1" fmla="*/ 0 h 6108507"/>
              <a:gd name="connsiteX2" fmla="*/ 5293026 w 5293026"/>
              <a:gd name="connsiteY2" fmla="*/ 6108507 h 6108507"/>
              <a:gd name="connsiteX3" fmla="*/ 300338 w 5293026"/>
              <a:gd name="connsiteY3" fmla="*/ 6108507 h 6108507"/>
              <a:gd name="connsiteX4" fmla="*/ 631353 w 5293026"/>
              <a:gd name="connsiteY4" fmla="*/ 4937761 h 6108507"/>
              <a:gd name="connsiteX5" fmla="*/ 1197412 w 5293026"/>
              <a:gd name="connsiteY5" fmla="*/ 1175658 h 6108507"/>
              <a:gd name="connsiteX6" fmla="*/ 283012 w 5293026"/>
              <a:gd name="connsiteY6" fmla="*/ 1166950 h 6108507"/>
              <a:gd name="connsiteX7" fmla="*/ 300338 w 5293026"/>
              <a:gd name="connsiteY7" fmla="*/ 0 h 6108507"/>
              <a:gd name="connsiteX0" fmla="*/ 217596 w 5210284"/>
              <a:gd name="connsiteY0" fmla="*/ 0 h 6108507"/>
              <a:gd name="connsiteX1" fmla="*/ 5210284 w 5210284"/>
              <a:gd name="connsiteY1" fmla="*/ 0 h 6108507"/>
              <a:gd name="connsiteX2" fmla="*/ 5210284 w 5210284"/>
              <a:gd name="connsiteY2" fmla="*/ 6108507 h 6108507"/>
              <a:gd name="connsiteX3" fmla="*/ 217596 w 5210284"/>
              <a:gd name="connsiteY3" fmla="*/ 6108507 h 6108507"/>
              <a:gd name="connsiteX4" fmla="*/ 1132085 w 5210284"/>
              <a:gd name="connsiteY4" fmla="*/ 4963887 h 6108507"/>
              <a:gd name="connsiteX5" fmla="*/ 1114670 w 5210284"/>
              <a:gd name="connsiteY5" fmla="*/ 1175658 h 6108507"/>
              <a:gd name="connsiteX6" fmla="*/ 200270 w 5210284"/>
              <a:gd name="connsiteY6" fmla="*/ 1166950 h 6108507"/>
              <a:gd name="connsiteX7" fmla="*/ 217596 w 5210284"/>
              <a:gd name="connsiteY7" fmla="*/ 0 h 6108507"/>
              <a:gd name="connsiteX0" fmla="*/ 217596 w 5210284"/>
              <a:gd name="connsiteY0" fmla="*/ 0 h 6108507"/>
              <a:gd name="connsiteX1" fmla="*/ 5210284 w 5210284"/>
              <a:gd name="connsiteY1" fmla="*/ 0 h 6108507"/>
              <a:gd name="connsiteX2" fmla="*/ 5210284 w 5210284"/>
              <a:gd name="connsiteY2" fmla="*/ 6108507 h 6108507"/>
              <a:gd name="connsiteX3" fmla="*/ 217596 w 5210284"/>
              <a:gd name="connsiteY3" fmla="*/ 6108507 h 6108507"/>
              <a:gd name="connsiteX4" fmla="*/ 1132085 w 5210284"/>
              <a:gd name="connsiteY4" fmla="*/ 4963887 h 6108507"/>
              <a:gd name="connsiteX5" fmla="*/ 1114670 w 5210284"/>
              <a:gd name="connsiteY5" fmla="*/ 1175658 h 6108507"/>
              <a:gd name="connsiteX6" fmla="*/ 200270 w 5210284"/>
              <a:gd name="connsiteY6" fmla="*/ 1166950 h 6108507"/>
              <a:gd name="connsiteX7" fmla="*/ 217596 w 5210284"/>
              <a:gd name="connsiteY7" fmla="*/ 0 h 6108507"/>
              <a:gd name="connsiteX0" fmla="*/ 137407 w 5130095"/>
              <a:gd name="connsiteY0" fmla="*/ 0 h 6108507"/>
              <a:gd name="connsiteX1" fmla="*/ 5130095 w 5130095"/>
              <a:gd name="connsiteY1" fmla="*/ 0 h 6108507"/>
              <a:gd name="connsiteX2" fmla="*/ 5130095 w 5130095"/>
              <a:gd name="connsiteY2" fmla="*/ 6108507 h 6108507"/>
              <a:gd name="connsiteX3" fmla="*/ 137407 w 5130095"/>
              <a:gd name="connsiteY3" fmla="*/ 6108507 h 6108507"/>
              <a:gd name="connsiteX4" fmla="*/ 1051896 w 5130095"/>
              <a:gd name="connsiteY4" fmla="*/ 4963887 h 6108507"/>
              <a:gd name="connsiteX5" fmla="*/ 1034481 w 5130095"/>
              <a:gd name="connsiteY5" fmla="*/ 1175658 h 6108507"/>
              <a:gd name="connsiteX6" fmla="*/ 120081 w 5130095"/>
              <a:gd name="connsiteY6" fmla="*/ 1166950 h 6108507"/>
              <a:gd name="connsiteX7" fmla="*/ 137407 w 5130095"/>
              <a:gd name="connsiteY7" fmla="*/ 0 h 6108507"/>
              <a:gd name="connsiteX0" fmla="*/ 192255 w 5184943"/>
              <a:gd name="connsiteY0" fmla="*/ 0 h 6108507"/>
              <a:gd name="connsiteX1" fmla="*/ 5184943 w 5184943"/>
              <a:gd name="connsiteY1" fmla="*/ 0 h 6108507"/>
              <a:gd name="connsiteX2" fmla="*/ 5184943 w 5184943"/>
              <a:gd name="connsiteY2" fmla="*/ 6108507 h 6108507"/>
              <a:gd name="connsiteX3" fmla="*/ 192255 w 5184943"/>
              <a:gd name="connsiteY3" fmla="*/ 6108507 h 6108507"/>
              <a:gd name="connsiteX4" fmla="*/ 1037076 w 5184943"/>
              <a:gd name="connsiteY4" fmla="*/ 5320938 h 6108507"/>
              <a:gd name="connsiteX5" fmla="*/ 1106744 w 5184943"/>
              <a:gd name="connsiteY5" fmla="*/ 4963887 h 6108507"/>
              <a:gd name="connsiteX6" fmla="*/ 1089329 w 5184943"/>
              <a:gd name="connsiteY6" fmla="*/ 1175658 h 6108507"/>
              <a:gd name="connsiteX7" fmla="*/ 174929 w 5184943"/>
              <a:gd name="connsiteY7" fmla="*/ 1166950 h 6108507"/>
              <a:gd name="connsiteX8" fmla="*/ 192255 w 5184943"/>
              <a:gd name="connsiteY8" fmla="*/ 0 h 6108507"/>
              <a:gd name="connsiteX0" fmla="*/ 121359 w 5114047"/>
              <a:gd name="connsiteY0" fmla="*/ 0 h 6108507"/>
              <a:gd name="connsiteX1" fmla="*/ 5114047 w 5114047"/>
              <a:gd name="connsiteY1" fmla="*/ 0 h 6108507"/>
              <a:gd name="connsiteX2" fmla="*/ 5114047 w 5114047"/>
              <a:gd name="connsiteY2" fmla="*/ 6108507 h 6108507"/>
              <a:gd name="connsiteX3" fmla="*/ 121359 w 5114047"/>
              <a:gd name="connsiteY3" fmla="*/ 6108507 h 6108507"/>
              <a:gd name="connsiteX4" fmla="*/ 2063460 w 5114047"/>
              <a:gd name="connsiteY4" fmla="*/ 4981304 h 6108507"/>
              <a:gd name="connsiteX5" fmla="*/ 1035848 w 5114047"/>
              <a:gd name="connsiteY5" fmla="*/ 4963887 h 6108507"/>
              <a:gd name="connsiteX6" fmla="*/ 1018433 w 5114047"/>
              <a:gd name="connsiteY6" fmla="*/ 1175658 h 6108507"/>
              <a:gd name="connsiteX7" fmla="*/ 104033 w 5114047"/>
              <a:gd name="connsiteY7" fmla="*/ 1166950 h 6108507"/>
              <a:gd name="connsiteX8" fmla="*/ 121359 w 5114047"/>
              <a:gd name="connsiteY8" fmla="*/ 0 h 6108507"/>
              <a:gd name="connsiteX0" fmla="*/ 207903 w 5200591"/>
              <a:gd name="connsiteY0" fmla="*/ 0 h 6108507"/>
              <a:gd name="connsiteX1" fmla="*/ 5200591 w 5200591"/>
              <a:gd name="connsiteY1" fmla="*/ 0 h 6108507"/>
              <a:gd name="connsiteX2" fmla="*/ 5200591 w 5200591"/>
              <a:gd name="connsiteY2" fmla="*/ 6108507 h 6108507"/>
              <a:gd name="connsiteX3" fmla="*/ 207903 w 5200591"/>
              <a:gd name="connsiteY3" fmla="*/ 6108507 h 6108507"/>
              <a:gd name="connsiteX4" fmla="*/ 2150004 w 5200591"/>
              <a:gd name="connsiteY4" fmla="*/ 4981304 h 6108507"/>
              <a:gd name="connsiteX5" fmla="*/ 1122392 w 5200591"/>
              <a:gd name="connsiteY5" fmla="*/ 4963887 h 6108507"/>
              <a:gd name="connsiteX6" fmla="*/ 1104977 w 5200591"/>
              <a:gd name="connsiteY6" fmla="*/ 1175658 h 6108507"/>
              <a:gd name="connsiteX7" fmla="*/ 190577 w 5200591"/>
              <a:gd name="connsiteY7" fmla="*/ 1166950 h 6108507"/>
              <a:gd name="connsiteX8" fmla="*/ 207903 w 5200591"/>
              <a:gd name="connsiteY8" fmla="*/ 0 h 6108507"/>
              <a:gd name="connsiteX0" fmla="*/ 207903 w 5200591"/>
              <a:gd name="connsiteY0" fmla="*/ 0 h 6108507"/>
              <a:gd name="connsiteX1" fmla="*/ 5200591 w 5200591"/>
              <a:gd name="connsiteY1" fmla="*/ 0 h 6108507"/>
              <a:gd name="connsiteX2" fmla="*/ 5200591 w 5200591"/>
              <a:gd name="connsiteY2" fmla="*/ 6108507 h 6108507"/>
              <a:gd name="connsiteX3" fmla="*/ 207903 w 5200591"/>
              <a:gd name="connsiteY3" fmla="*/ 6108507 h 6108507"/>
              <a:gd name="connsiteX4" fmla="*/ 2150004 w 5200591"/>
              <a:gd name="connsiteY4" fmla="*/ 4981304 h 6108507"/>
              <a:gd name="connsiteX5" fmla="*/ 1122392 w 5200591"/>
              <a:gd name="connsiteY5" fmla="*/ 4963887 h 6108507"/>
              <a:gd name="connsiteX6" fmla="*/ 1104977 w 5200591"/>
              <a:gd name="connsiteY6" fmla="*/ 1175658 h 6108507"/>
              <a:gd name="connsiteX7" fmla="*/ 190577 w 5200591"/>
              <a:gd name="connsiteY7" fmla="*/ 1166950 h 6108507"/>
              <a:gd name="connsiteX8" fmla="*/ 207903 w 5200591"/>
              <a:gd name="connsiteY8" fmla="*/ 0 h 6108507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931815 w 5010014"/>
              <a:gd name="connsiteY4" fmla="*/ 4963887 h 6117215"/>
              <a:gd name="connsiteX5" fmla="*/ 914400 w 5010014"/>
              <a:gd name="connsiteY5" fmla="*/ 1175658 h 6117215"/>
              <a:gd name="connsiteX6" fmla="*/ 0 w 5010014"/>
              <a:gd name="connsiteY6" fmla="*/ 1166950 h 6117215"/>
              <a:gd name="connsiteX7" fmla="*/ 17326 w 5010014"/>
              <a:gd name="connsiteY7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193072 w 5010014"/>
              <a:gd name="connsiteY4" fmla="*/ 5677990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6 w 5010014"/>
              <a:gd name="connsiteY4" fmla="*/ 4990013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33300 w 5010014"/>
              <a:gd name="connsiteY4" fmla="*/ 4963887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3979815 w 5010014"/>
              <a:gd name="connsiteY3" fmla="*/ 6104710 h 6117215"/>
              <a:gd name="connsiteX4" fmla="*/ 1959337 w 5010014"/>
              <a:gd name="connsiteY4" fmla="*/ 6117215 h 6117215"/>
              <a:gd name="connsiteX5" fmla="*/ 1933300 w 5010014"/>
              <a:gd name="connsiteY5" fmla="*/ 4963887 h 6117215"/>
              <a:gd name="connsiteX6" fmla="*/ 931815 w 5010014"/>
              <a:gd name="connsiteY6" fmla="*/ 4963887 h 6117215"/>
              <a:gd name="connsiteX7" fmla="*/ 914400 w 5010014"/>
              <a:gd name="connsiteY7" fmla="*/ 1175658 h 6117215"/>
              <a:gd name="connsiteX8" fmla="*/ 0 w 5010014"/>
              <a:gd name="connsiteY8" fmla="*/ 1166950 h 6117215"/>
              <a:gd name="connsiteX9" fmla="*/ 17326 w 5010014"/>
              <a:gd name="connsiteY9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5010014 w 5016135"/>
              <a:gd name="connsiteY3" fmla="*/ 6108507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64986 w 5016135"/>
              <a:gd name="connsiteY3" fmla="*/ 4453878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64986 w 5016135"/>
              <a:gd name="connsiteY3" fmla="*/ 4453878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64986 w 5010200"/>
              <a:gd name="connsiteY3" fmla="*/ 4453878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82403 w 5010200"/>
              <a:gd name="connsiteY3" fmla="*/ 4462587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82403 w 5010200"/>
              <a:gd name="connsiteY3" fmla="*/ 4462587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72596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382311"/>
              <a:gd name="connsiteY0" fmla="*/ 0 h 6104710"/>
              <a:gd name="connsiteX1" fmla="*/ 5010014 w 5382311"/>
              <a:gd name="connsiteY1" fmla="*/ 0 h 6104710"/>
              <a:gd name="connsiteX2" fmla="*/ 5016135 w 5382311"/>
              <a:gd name="connsiteY2" fmla="*/ 1158241 h 6104710"/>
              <a:gd name="connsiteX3" fmla="*/ 4998717 w 5382311"/>
              <a:gd name="connsiteY3" fmla="*/ 4458789 h 6104710"/>
              <a:gd name="connsiteX4" fmla="*/ 3982403 w 5382311"/>
              <a:gd name="connsiteY4" fmla="*/ 4462587 h 6104710"/>
              <a:gd name="connsiteX5" fmla="*/ 3979815 w 5382311"/>
              <a:gd name="connsiteY5" fmla="*/ 6104710 h 6104710"/>
              <a:gd name="connsiteX6" fmla="*/ 1950629 w 5382311"/>
              <a:gd name="connsiteY6" fmla="*/ 6099798 h 6104710"/>
              <a:gd name="connsiteX7" fmla="*/ 1933300 w 5382311"/>
              <a:gd name="connsiteY7" fmla="*/ 4972596 h 6104710"/>
              <a:gd name="connsiteX8" fmla="*/ 931815 w 5382311"/>
              <a:gd name="connsiteY8" fmla="*/ 4963887 h 6104710"/>
              <a:gd name="connsiteX9" fmla="*/ 914400 w 5382311"/>
              <a:gd name="connsiteY9" fmla="*/ 1175658 h 6104710"/>
              <a:gd name="connsiteX10" fmla="*/ 0 w 5382311"/>
              <a:gd name="connsiteY10" fmla="*/ 1166950 h 6104710"/>
              <a:gd name="connsiteX11" fmla="*/ 17326 w 5382311"/>
              <a:gd name="connsiteY11" fmla="*/ 0 h 6104710"/>
              <a:gd name="connsiteX0" fmla="*/ 17326 w 5382311"/>
              <a:gd name="connsiteY0" fmla="*/ 8708 h 6113418"/>
              <a:gd name="connsiteX1" fmla="*/ 3979815 w 5382311"/>
              <a:gd name="connsiteY1" fmla="*/ 0 h 6113418"/>
              <a:gd name="connsiteX2" fmla="*/ 5010014 w 5382311"/>
              <a:gd name="connsiteY2" fmla="*/ 8708 h 6113418"/>
              <a:gd name="connsiteX3" fmla="*/ 5016135 w 5382311"/>
              <a:gd name="connsiteY3" fmla="*/ 1166949 h 6113418"/>
              <a:gd name="connsiteX4" fmla="*/ 4998717 w 5382311"/>
              <a:gd name="connsiteY4" fmla="*/ 4467497 h 6113418"/>
              <a:gd name="connsiteX5" fmla="*/ 3982403 w 5382311"/>
              <a:gd name="connsiteY5" fmla="*/ 4471295 h 6113418"/>
              <a:gd name="connsiteX6" fmla="*/ 3979815 w 5382311"/>
              <a:gd name="connsiteY6" fmla="*/ 6113418 h 6113418"/>
              <a:gd name="connsiteX7" fmla="*/ 1950629 w 5382311"/>
              <a:gd name="connsiteY7" fmla="*/ 6108506 h 6113418"/>
              <a:gd name="connsiteX8" fmla="*/ 1933300 w 5382311"/>
              <a:gd name="connsiteY8" fmla="*/ 4981304 h 6113418"/>
              <a:gd name="connsiteX9" fmla="*/ 931815 w 5382311"/>
              <a:gd name="connsiteY9" fmla="*/ 4972595 h 6113418"/>
              <a:gd name="connsiteX10" fmla="*/ 914400 w 5382311"/>
              <a:gd name="connsiteY10" fmla="*/ 1184366 h 6113418"/>
              <a:gd name="connsiteX11" fmla="*/ 0 w 5382311"/>
              <a:gd name="connsiteY11" fmla="*/ 1175658 h 6113418"/>
              <a:gd name="connsiteX12" fmla="*/ 17326 w 5382311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5010014 w 5079620"/>
              <a:gd name="connsiteY2" fmla="*/ 870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4025945 w 5079620"/>
              <a:gd name="connsiteY2" fmla="*/ 116694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32114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49531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6694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31815 w 5019076"/>
              <a:gd name="connsiteY9" fmla="*/ 49725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31815 w 5019076"/>
              <a:gd name="connsiteY9" fmla="*/ 49725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8436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4534 w 5001750"/>
              <a:gd name="connsiteY10" fmla="*/ 117420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4534 w 5001750"/>
              <a:gd name="connsiteY10" fmla="*/ 117420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724354 w 5001750"/>
              <a:gd name="connsiteY10" fmla="*/ 139264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6134 w 5001750"/>
              <a:gd name="connsiteY8" fmla="*/ 49686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23746"/>
              <a:gd name="connsiteX1" fmla="*/ 3962489 w 5001750"/>
              <a:gd name="connsiteY1" fmla="*/ 0 h 6123746"/>
              <a:gd name="connsiteX2" fmla="*/ 3973785 w 5001750"/>
              <a:gd name="connsiteY2" fmla="*/ 1166948 h 6123746"/>
              <a:gd name="connsiteX3" fmla="*/ 4998809 w 5001750"/>
              <a:gd name="connsiteY3" fmla="*/ 1166949 h 6123746"/>
              <a:gd name="connsiteX4" fmla="*/ 4981391 w 5001750"/>
              <a:gd name="connsiteY4" fmla="*/ 4467497 h 6123746"/>
              <a:gd name="connsiteX5" fmla="*/ 3965077 w 5001750"/>
              <a:gd name="connsiteY5" fmla="*/ 4471295 h 6123746"/>
              <a:gd name="connsiteX6" fmla="*/ 3962489 w 5001750"/>
              <a:gd name="connsiteY6" fmla="*/ 6113418 h 6123746"/>
              <a:gd name="connsiteX7" fmla="*/ 1920603 w 5001750"/>
              <a:gd name="connsiteY7" fmla="*/ 6123746 h 6123746"/>
              <a:gd name="connsiteX8" fmla="*/ 1926134 w 5001750"/>
              <a:gd name="connsiteY8" fmla="*/ 4968604 h 6123746"/>
              <a:gd name="connsiteX9" fmla="*/ 899249 w 5001750"/>
              <a:gd name="connsiteY9" fmla="*/ 4967515 h 6123746"/>
              <a:gd name="connsiteX10" fmla="*/ 897074 w 5001750"/>
              <a:gd name="connsiteY10" fmla="*/ 1169126 h 6123746"/>
              <a:gd name="connsiteX11" fmla="*/ 454 w 5001750"/>
              <a:gd name="connsiteY11" fmla="*/ 1168038 h 6123746"/>
              <a:gd name="connsiteX12" fmla="*/ 0 w 5001750"/>
              <a:gd name="connsiteY12" fmla="*/ 8708 h 6123746"/>
              <a:gd name="connsiteX0" fmla="*/ 0 w 5001750"/>
              <a:gd name="connsiteY0" fmla="*/ 8708 h 6123746"/>
              <a:gd name="connsiteX1" fmla="*/ 3962489 w 5001750"/>
              <a:gd name="connsiteY1" fmla="*/ 0 h 6123746"/>
              <a:gd name="connsiteX2" fmla="*/ 3973785 w 5001750"/>
              <a:gd name="connsiteY2" fmla="*/ 1166948 h 6123746"/>
              <a:gd name="connsiteX3" fmla="*/ 4998809 w 5001750"/>
              <a:gd name="connsiteY3" fmla="*/ 1166949 h 6123746"/>
              <a:gd name="connsiteX4" fmla="*/ 4981391 w 5001750"/>
              <a:gd name="connsiteY4" fmla="*/ 4467497 h 6123746"/>
              <a:gd name="connsiteX5" fmla="*/ 3965077 w 5001750"/>
              <a:gd name="connsiteY5" fmla="*/ 4471295 h 6123746"/>
              <a:gd name="connsiteX6" fmla="*/ 3962489 w 5001750"/>
              <a:gd name="connsiteY6" fmla="*/ 6113418 h 6123746"/>
              <a:gd name="connsiteX7" fmla="*/ 1920603 w 5001750"/>
              <a:gd name="connsiteY7" fmla="*/ 6123746 h 6123746"/>
              <a:gd name="connsiteX8" fmla="*/ 1926134 w 5001750"/>
              <a:gd name="connsiteY8" fmla="*/ 4968604 h 6123746"/>
              <a:gd name="connsiteX9" fmla="*/ 899249 w 5001750"/>
              <a:gd name="connsiteY9" fmla="*/ 4967515 h 6123746"/>
              <a:gd name="connsiteX10" fmla="*/ 897074 w 5001750"/>
              <a:gd name="connsiteY10" fmla="*/ 1169126 h 6123746"/>
              <a:gd name="connsiteX11" fmla="*/ 454 w 5001750"/>
              <a:gd name="connsiteY11" fmla="*/ 1168038 h 6123746"/>
              <a:gd name="connsiteX12" fmla="*/ 0 w 5001750"/>
              <a:gd name="connsiteY12" fmla="*/ 8708 h 6123746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523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523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269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269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7833"/>
              <a:gd name="connsiteY0" fmla="*/ 8708 h 6126118"/>
              <a:gd name="connsiteX1" fmla="*/ 3962489 w 5007833"/>
              <a:gd name="connsiteY1" fmla="*/ 0 h 6126118"/>
              <a:gd name="connsiteX2" fmla="*/ 3973785 w 5007833"/>
              <a:gd name="connsiteY2" fmla="*/ 1166948 h 6126118"/>
              <a:gd name="connsiteX3" fmla="*/ 4998809 w 5007833"/>
              <a:gd name="connsiteY3" fmla="*/ 1166949 h 6126118"/>
              <a:gd name="connsiteX4" fmla="*/ 4991551 w 5007833"/>
              <a:gd name="connsiteY4" fmla="*/ 4472577 h 6126118"/>
              <a:gd name="connsiteX5" fmla="*/ 3972697 w 5007833"/>
              <a:gd name="connsiteY5" fmla="*/ 4471295 h 6126118"/>
              <a:gd name="connsiteX6" fmla="*/ 3972649 w 5007833"/>
              <a:gd name="connsiteY6" fmla="*/ 6126118 h 6126118"/>
              <a:gd name="connsiteX7" fmla="*/ 1920603 w 5007833"/>
              <a:gd name="connsiteY7" fmla="*/ 6123746 h 6126118"/>
              <a:gd name="connsiteX8" fmla="*/ 1926134 w 5007833"/>
              <a:gd name="connsiteY8" fmla="*/ 4968604 h 6126118"/>
              <a:gd name="connsiteX9" fmla="*/ 899249 w 5007833"/>
              <a:gd name="connsiteY9" fmla="*/ 4967515 h 6126118"/>
              <a:gd name="connsiteX10" fmla="*/ 897074 w 5007833"/>
              <a:gd name="connsiteY10" fmla="*/ 1169126 h 6126118"/>
              <a:gd name="connsiteX11" fmla="*/ 454 w 5007833"/>
              <a:gd name="connsiteY11" fmla="*/ 1168038 h 6126118"/>
              <a:gd name="connsiteX12" fmla="*/ 0 w 5007833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0 h 6117410"/>
              <a:gd name="connsiteX1" fmla="*/ 3975189 w 4998809"/>
              <a:gd name="connsiteY1" fmla="*/ 3992 h 6117410"/>
              <a:gd name="connsiteX2" fmla="*/ 3973785 w 4998809"/>
              <a:gd name="connsiteY2" fmla="*/ 1158240 h 6117410"/>
              <a:gd name="connsiteX3" fmla="*/ 4998809 w 4998809"/>
              <a:gd name="connsiteY3" fmla="*/ 1158241 h 6117410"/>
              <a:gd name="connsiteX4" fmla="*/ 4991551 w 4998809"/>
              <a:gd name="connsiteY4" fmla="*/ 4463869 h 6117410"/>
              <a:gd name="connsiteX5" fmla="*/ 3972697 w 4998809"/>
              <a:gd name="connsiteY5" fmla="*/ 4462587 h 6117410"/>
              <a:gd name="connsiteX6" fmla="*/ 3972649 w 4998809"/>
              <a:gd name="connsiteY6" fmla="*/ 6117410 h 6117410"/>
              <a:gd name="connsiteX7" fmla="*/ 1920603 w 4998809"/>
              <a:gd name="connsiteY7" fmla="*/ 6115038 h 6117410"/>
              <a:gd name="connsiteX8" fmla="*/ 1926134 w 4998809"/>
              <a:gd name="connsiteY8" fmla="*/ 4959896 h 6117410"/>
              <a:gd name="connsiteX9" fmla="*/ 899249 w 4998809"/>
              <a:gd name="connsiteY9" fmla="*/ 4958807 h 6117410"/>
              <a:gd name="connsiteX10" fmla="*/ 897074 w 4998809"/>
              <a:gd name="connsiteY10" fmla="*/ 1160418 h 6117410"/>
              <a:gd name="connsiteX11" fmla="*/ 454 w 4998809"/>
              <a:gd name="connsiteY11" fmla="*/ 1159330 h 6117410"/>
              <a:gd name="connsiteX12" fmla="*/ 0 w 4998809"/>
              <a:gd name="connsiteY12" fmla="*/ 0 h 611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98809" h="6117410">
                <a:moveTo>
                  <a:pt x="0" y="0"/>
                </a:moveTo>
                <a:lnTo>
                  <a:pt x="3975189" y="3992"/>
                </a:lnTo>
                <a:lnTo>
                  <a:pt x="3973785" y="1158240"/>
                </a:lnTo>
                <a:lnTo>
                  <a:pt x="4998809" y="1158241"/>
                </a:lnTo>
                <a:cubicBezTo>
                  <a:pt x="4991846" y="3021512"/>
                  <a:pt x="4996563" y="563248"/>
                  <a:pt x="4991551" y="4463869"/>
                </a:cubicBezTo>
                <a:lnTo>
                  <a:pt x="3972697" y="4462587"/>
                </a:lnTo>
                <a:cubicBezTo>
                  <a:pt x="3971834" y="6210656"/>
                  <a:pt x="3973512" y="5575841"/>
                  <a:pt x="3972649" y="6117410"/>
                </a:cubicBezTo>
                <a:lnTo>
                  <a:pt x="1920603" y="6115038"/>
                </a:lnTo>
                <a:cubicBezTo>
                  <a:pt x="1927792" y="4789251"/>
                  <a:pt x="1923217" y="5665922"/>
                  <a:pt x="1926134" y="4959896"/>
                </a:cubicBezTo>
                <a:lnTo>
                  <a:pt x="899249" y="4958807"/>
                </a:lnTo>
                <a:cubicBezTo>
                  <a:pt x="894909" y="2758534"/>
                  <a:pt x="896711" y="1834606"/>
                  <a:pt x="897074" y="1160418"/>
                </a:cubicBezTo>
                <a:cubicBezTo>
                  <a:pt x="5534" y="1166224"/>
                  <a:pt x="959863" y="1163684"/>
                  <a:pt x="454" y="1159330"/>
                </a:cubicBezTo>
                <a:cubicBezTo>
                  <a:pt x="303" y="772887"/>
                  <a:pt x="151" y="386443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endParaRPr lang="et-EE" dirty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52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42D0BC-EB4B-8B3D-68F0-36A265DE6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8576" y="4829447"/>
            <a:ext cx="11135105" cy="1650729"/>
          </a:xfrm>
          <a:custGeom>
            <a:avLst/>
            <a:gdLst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1158875 h 6102351"/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0 h 6102351"/>
              <a:gd name="connsiteX0" fmla="*/ 8194674 w 11131550"/>
              <a:gd name="connsiteY0" fmla="*/ 1158875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0" fmla="*/ 8194674 w 11131550"/>
              <a:gd name="connsiteY0" fmla="*/ 800099 h 5743575"/>
              <a:gd name="connsiteX1" fmla="*/ 10099674 w 11131550"/>
              <a:gd name="connsiteY1" fmla="*/ 0 h 5743575"/>
              <a:gd name="connsiteX2" fmla="*/ 10099674 w 11131550"/>
              <a:gd name="connsiteY2" fmla="*/ 800099 h 5743575"/>
              <a:gd name="connsiteX3" fmla="*/ 10099674 w 11131550"/>
              <a:gd name="connsiteY3" fmla="*/ 800100 h 5743575"/>
              <a:gd name="connsiteX4" fmla="*/ 11131547 w 11131550"/>
              <a:gd name="connsiteY4" fmla="*/ 800100 h 5743575"/>
              <a:gd name="connsiteX5" fmla="*/ 11131547 w 11131550"/>
              <a:gd name="connsiteY5" fmla="*/ 2933700 h 5743575"/>
              <a:gd name="connsiteX6" fmla="*/ 11131550 w 11131550"/>
              <a:gd name="connsiteY6" fmla="*/ 2933700 h 5743575"/>
              <a:gd name="connsiteX7" fmla="*/ 11131550 w 11131550"/>
              <a:gd name="connsiteY7" fmla="*/ 5743575 h 5743575"/>
              <a:gd name="connsiteX8" fmla="*/ 11131547 w 11131550"/>
              <a:gd name="connsiteY8" fmla="*/ 5743575 h 5743575"/>
              <a:gd name="connsiteX9" fmla="*/ 8194674 w 11131550"/>
              <a:gd name="connsiteY9" fmla="*/ 5743575 h 5743575"/>
              <a:gd name="connsiteX10" fmla="*/ 0 w 11131550"/>
              <a:gd name="connsiteY10" fmla="*/ 5743575 h 5743575"/>
              <a:gd name="connsiteX11" fmla="*/ 0 w 11131550"/>
              <a:gd name="connsiteY11" fmla="*/ 2933700 h 5743575"/>
              <a:gd name="connsiteX12" fmla="*/ 8194674 w 11131550"/>
              <a:gd name="connsiteY12" fmla="*/ 2933700 h 5743575"/>
              <a:gd name="connsiteX13" fmla="*/ 8194674 w 11131550"/>
              <a:gd name="connsiteY13" fmla="*/ 1930400 h 5743575"/>
              <a:gd name="connsiteX14" fmla="*/ 8194674 w 11131550"/>
              <a:gd name="connsiteY14" fmla="*/ 800100 h 5743575"/>
              <a:gd name="connsiteX15" fmla="*/ 8194674 w 11131550"/>
              <a:gd name="connsiteY15" fmla="*/ 800099 h 5743575"/>
              <a:gd name="connsiteX0" fmla="*/ 8194674 w 11131550"/>
              <a:gd name="connsiteY0" fmla="*/ 0 h 4943476"/>
              <a:gd name="connsiteX1" fmla="*/ 10099674 w 11131550"/>
              <a:gd name="connsiteY1" fmla="*/ 0 h 4943476"/>
              <a:gd name="connsiteX2" fmla="*/ 10099674 w 11131550"/>
              <a:gd name="connsiteY2" fmla="*/ 1 h 4943476"/>
              <a:gd name="connsiteX3" fmla="*/ 11131547 w 11131550"/>
              <a:gd name="connsiteY3" fmla="*/ 1 h 4943476"/>
              <a:gd name="connsiteX4" fmla="*/ 11131547 w 11131550"/>
              <a:gd name="connsiteY4" fmla="*/ 2133601 h 4943476"/>
              <a:gd name="connsiteX5" fmla="*/ 11131550 w 11131550"/>
              <a:gd name="connsiteY5" fmla="*/ 2133601 h 4943476"/>
              <a:gd name="connsiteX6" fmla="*/ 11131550 w 11131550"/>
              <a:gd name="connsiteY6" fmla="*/ 4943476 h 4943476"/>
              <a:gd name="connsiteX7" fmla="*/ 11131547 w 11131550"/>
              <a:gd name="connsiteY7" fmla="*/ 4943476 h 4943476"/>
              <a:gd name="connsiteX8" fmla="*/ 8194674 w 11131550"/>
              <a:gd name="connsiteY8" fmla="*/ 4943476 h 4943476"/>
              <a:gd name="connsiteX9" fmla="*/ 0 w 11131550"/>
              <a:gd name="connsiteY9" fmla="*/ 4943476 h 4943476"/>
              <a:gd name="connsiteX10" fmla="*/ 0 w 11131550"/>
              <a:gd name="connsiteY10" fmla="*/ 2133601 h 4943476"/>
              <a:gd name="connsiteX11" fmla="*/ 8194674 w 11131550"/>
              <a:gd name="connsiteY11" fmla="*/ 2133601 h 4943476"/>
              <a:gd name="connsiteX12" fmla="*/ 8194674 w 11131550"/>
              <a:gd name="connsiteY12" fmla="*/ 1130301 h 4943476"/>
              <a:gd name="connsiteX13" fmla="*/ 8194674 w 11131550"/>
              <a:gd name="connsiteY13" fmla="*/ 1 h 4943476"/>
              <a:gd name="connsiteX14" fmla="*/ 8194674 w 11131550"/>
              <a:gd name="connsiteY14" fmla="*/ 0 h 4943476"/>
              <a:gd name="connsiteX0" fmla="*/ 8194674 w 11131550"/>
              <a:gd name="connsiteY0" fmla="*/ 1 h 4943476"/>
              <a:gd name="connsiteX1" fmla="*/ 10099674 w 11131550"/>
              <a:gd name="connsiteY1" fmla="*/ 0 h 4943476"/>
              <a:gd name="connsiteX2" fmla="*/ 10099674 w 11131550"/>
              <a:gd name="connsiteY2" fmla="*/ 1 h 4943476"/>
              <a:gd name="connsiteX3" fmla="*/ 11131547 w 11131550"/>
              <a:gd name="connsiteY3" fmla="*/ 1 h 4943476"/>
              <a:gd name="connsiteX4" fmla="*/ 11131547 w 11131550"/>
              <a:gd name="connsiteY4" fmla="*/ 2133601 h 4943476"/>
              <a:gd name="connsiteX5" fmla="*/ 11131550 w 11131550"/>
              <a:gd name="connsiteY5" fmla="*/ 2133601 h 4943476"/>
              <a:gd name="connsiteX6" fmla="*/ 11131550 w 11131550"/>
              <a:gd name="connsiteY6" fmla="*/ 4943476 h 4943476"/>
              <a:gd name="connsiteX7" fmla="*/ 11131547 w 11131550"/>
              <a:gd name="connsiteY7" fmla="*/ 4943476 h 4943476"/>
              <a:gd name="connsiteX8" fmla="*/ 8194674 w 11131550"/>
              <a:gd name="connsiteY8" fmla="*/ 4943476 h 4943476"/>
              <a:gd name="connsiteX9" fmla="*/ 0 w 11131550"/>
              <a:gd name="connsiteY9" fmla="*/ 4943476 h 4943476"/>
              <a:gd name="connsiteX10" fmla="*/ 0 w 11131550"/>
              <a:gd name="connsiteY10" fmla="*/ 2133601 h 4943476"/>
              <a:gd name="connsiteX11" fmla="*/ 8194674 w 11131550"/>
              <a:gd name="connsiteY11" fmla="*/ 2133601 h 4943476"/>
              <a:gd name="connsiteX12" fmla="*/ 8194674 w 11131550"/>
              <a:gd name="connsiteY12" fmla="*/ 1130301 h 4943476"/>
              <a:gd name="connsiteX13" fmla="*/ 8194674 w 11131550"/>
              <a:gd name="connsiteY13" fmla="*/ 1 h 4943476"/>
              <a:gd name="connsiteX0" fmla="*/ 8194674 w 11131550"/>
              <a:gd name="connsiteY0" fmla="*/ 1 h 4943476"/>
              <a:gd name="connsiteX1" fmla="*/ 10099674 w 11131550"/>
              <a:gd name="connsiteY1" fmla="*/ 0 h 4943476"/>
              <a:gd name="connsiteX2" fmla="*/ 11131547 w 11131550"/>
              <a:gd name="connsiteY2" fmla="*/ 1 h 4943476"/>
              <a:gd name="connsiteX3" fmla="*/ 11131547 w 11131550"/>
              <a:gd name="connsiteY3" fmla="*/ 2133601 h 4943476"/>
              <a:gd name="connsiteX4" fmla="*/ 11131550 w 11131550"/>
              <a:gd name="connsiteY4" fmla="*/ 2133601 h 4943476"/>
              <a:gd name="connsiteX5" fmla="*/ 11131550 w 11131550"/>
              <a:gd name="connsiteY5" fmla="*/ 4943476 h 4943476"/>
              <a:gd name="connsiteX6" fmla="*/ 11131547 w 11131550"/>
              <a:gd name="connsiteY6" fmla="*/ 4943476 h 4943476"/>
              <a:gd name="connsiteX7" fmla="*/ 8194674 w 11131550"/>
              <a:gd name="connsiteY7" fmla="*/ 4943476 h 4943476"/>
              <a:gd name="connsiteX8" fmla="*/ 0 w 11131550"/>
              <a:gd name="connsiteY8" fmla="*/ 4943476 h 4943476"/>
              <a:gd name="connsiteX9" fmla="*/ 0 w 11131550"/>
              <a:gd name="connsiteY9" fmla="*/ 2133601 h 4943476"/>
              <a:gd name="connsiteX10" fmla="*/ 8194674 w 11131550"/>
              <a:gd name="connsiteY10" fmla="*/ 2133601 h 4943476"/>
              <a:gd name="connsiteX11" fmla="*/ 8194674 w 11131550"/>
              <a:gd name="connsiteY11" fmla="*/ 1130301 h 4943476"/>
              <a:gd name="connsiteX12" fmla="*/ 8194674 w 11131550"/>
              <a:gd name="connsiteY12" fmla="*/ 1 h 4943476"/>
              <a:gd name="connsiteX0" fmla="*/ 8194674 w 11131550"/>
              <a:gd name="connsiteY0" fmla="*/ 0 h 4943475"/>
              <a:gd name="connsiteX1" fmla="*/ 11131547 w 11131550"/>
              <a:gd name="connsiteY1" fmla="*/ 0 h 4943475"/>
              <a:gd name="connsiteX2" fmla="*/ 11131547 w 11131550"/>
              <a:gd name="connsiteY2" fmla="*/ 2133600 h 4943475"/>
              <a:gd name="connsiteX3" fmla="*/ 11131550 w 11131550"/>
              <a:gd name="connsiteY3" fmla="*/ 2133600 h 4943475"/>
              <a:gd name="connsiteX4" fmla="*/ 11131550 w 11131550"/>
              <a:gd name="connsiteY4" fmla="*/ 4943475 h 4943475"/>
              <a:gd name="connsiteX5" fmla="*/ 11131547 w 11131550"/>
              <a:gd name="connsiteY5" fmla="*/ 4943475 h 4943475"/>
              <a:gd name="connsiteX6" fmla="*/ 8194674 w 11131550"/>
              <a:gd name="connsiteY6" fmla="*/ 4943475 h 4943475"/>
              <a:gd name="connsiteX7" fmla="*/ 0 w 11131550"/>
              <a:gd name="connsiteY7" fmla="*/ 4943475 h 4943475"/>
              <a:gd name="connsiteX8" fmla="*/ 0 w 11131550"/>
              <a:gd name="connsiteY8" fmla="*/ 2133600 h 4943475"/>
              <a:gd name="connsiteX9" fmla="*/ 8194674 w 11131550"/>
              <a:gd name="connsiteY9" fmla="*/ 2133600 h 4943475"/>
              <a:gd name="connsiteX10" fmla="*/ 8194674 w 11131550"/>
              <a:gd name="connsiteY10" fmla="*/ 1130300 h 4943475"/>
              <a:gd name="connsiteX11" fmla="*/ 8194674 w 11131550"/>
              <a:gd name="connsiteY11" fmla="*/ 0 h 4943475"/>
              <a:gd name="connsiteX0" fmla="*/ 8194674 w 11131550"/>
              <a:gd name="connsiteY0" fmla="*/ 0 h 4943475"/>
              <a:gd name="connsiteX1" fmla="*/ 11131547 w 11131550"/>
              <a:gd name="connsiteY1" fmla="*/ 2133600 h 4943475"/>
              <a:gd name="connsiteX2" fmla="*/ 11131550 w 11131550"/>
              <a:gd name="connsiteY2" fmla="*/ 2133600 h 4943475"/>
              <a:gd name="connsiteX3" fmla="*/ 11131550 w 11131550"/>
              <a:gd name="connsiteY3" fmla="*/ 4943475 h 4943475"/>
              <a:gd name="connsiteX4" fmla="*/ 11131547 w 11131550"/>
              <a:gd name="connsiteY4" fmla="*/ 4943475 h 4943475"/>
              <a:gd name="connsiteX5" fmla="*/ 8194674 w 11131550"/>
              <a:gd name="connsiteY5" fmla="*/ 4943475 h 4943475"/>
              <a:gd name="connsiteX6" fmla="*/ 0 w 11131550"/>
              <a:gd name="connsiteY6" fmla="*/ 4943475 h 4943475"/>
              <a:gd name="connsiteX7" fmla="*/ 0 w 11131550"/>
              <a:gd name="connsiteY7" fmla="*/ 2133600 h 4943475"/>
              <a:gd name="connsiteX8" fmla="*/ 8194674 w 11131550"/>
              <a:gd name="connsiteY8" fmla="*/ 2133600 h 4943475"/>
              <a:gd name="connsiteX9" fmla="*/ 8194674 w 11131550"/>
              <a:gd name="connsiteY9" fmla="*/ 1130300 h 4943475"/>
              <a:gd name="connsiteX10" fmla="*/ 8194674 w 11131550"/>
              <a:gd name="connsiteY10" fmla="*/ 0 h 4943475"/>
              <a:gd name="connsiteX0" fmla="*/ 8194674 w 11131550"/>
              <a:gd name="connsiteY0" fmla="*/ 0 h 3813175"/>
              <a:gd name="connsiteX1" fmla="*/ 11131547 w 11131550"/>
              <a:gd name="connsiteY1" fmla="*/ 1003300 h 3813175"/>
              <a:gd name="connsiteX2" fmla="*/ 11131550 w 11131550"/>
              <a:gd name="connsiteY2" fmla="*/ 1003300 h 3813175"/>
              <a:gd name="connsiteX3" fmla="*/ 11131550 w 11131550"/>
              <a:gd name="connsiteY3" fmla="*/ 3813175 h 3813175"/>
              <a:gd name="connsiteX4" fmla="*/ 11131547 w 11131550"/>
              <a:gd name="connsiteY4" fmla="*/ 3813175 h 3813175"/>
              <a:gd name="connsiteX5" fmla="*/ 8194674 w 11131550"/>
              <a:gd name="connsiteY5" fmla="*/ 3813175 h 3813175"/>
              <a:gd name="connsiteX6" fmla="*/ 0 w 11131550"/>
              <a:gd name="connsiteY6" fmla="*/ 3813175 h 3813175"/>
              <a:gd name="connsiteX7" fmla="*/ 0 w 11131550"/>
              <a:gd name="connsiteY7" fmla="*/ 1003300 h 3813175"/>
              <a:gd name="connsiteX8" fmla="*/ 8194674 w 11131550"/>
              <a:gd name="connsiteY8" fmla="*/ 1003300 h 3813175"/>
              <a:gd name="connsiteX9" fmla="*/ 8194674 w 11131550"/>
              <a:gd name="connsiteY9" fmla="*/ 0 h 3813175"/>
              <a:gd name="connsiteX0" fmla="*/ 8194674 w 11131550"/>
              <a:gd name="connsiteY0" fmla="*/ 0 h 2809875"/>
              <a:gd name="connsiteX1" fmla="*/ 11131547 w 11131550"/>
              <a:gd name="connsiteY1" fmla="*/ 0 h 2809875"/>
              <a:gd name="connsiteX2" fmla="*/ 11131550 w 11131550"/>
              <a:gd name="connsiteY2" fmla="*/ 0 h 2809875"/>
              <a:gd name="connsiteX3" fmla="*/ 11131550 w 11131550"/>
              <a:gd name="connsiteY3" fmla="*/ 2809875 h 2809875"/>
              <a:gd name="connsiteX4" fmla="*/ 11131547 w 11131550"/>
              <a:gd name="connsiteY4" fmla="*/ 2809875 h 2809875"/>
              <a:gd name="connsiteX5" fmla="*/ 8194674 w 11131550"/>
              <a:gd name="connsiteY5" fmla="*/ 2809875 h 2809875"/>
              <a:gd name="connsiteX6" fmla="*/ 0 w 11131550"/>
              <a:gd name="connsiteY6" fmla="*/ 2809875 h 2809875"/>
              <a:gd name="connsiteX7" fmla="*/ 0 w 11131550"/>
              <a:gd name="connsiteY7" fmla="*/ 0 h 2809875"/>
              <a:gd name="connsiteX8" fmla="*/ 8194674 w 11131550"/>
              <a:gd name="connsiteY8" fmla="*/ 0 h 2809875"/>
              <a:gd name="connsiteX0" fmla="*/ 8194674 w 11131550"/>
              <a:gd name="connsiteY0" fmla="*/ 0 h 2809875"/>
              <a:gd name="connsiteX1" fmla="*/ 11131547 w 11131550"/>
              <a:gd name="connsiteY1" fmla="*/ 0 h 2809875"/>
              <a:gd name="connsiteX2" fmla="*/ 11131550 w 11131550"/>
              <a:gd name="connsiteY2" fmla="*/ 0 h 2809875"/>
              <a:gd name="connsiteX3" fmla="*/ 11131550 w 11131550"/>
              <a:gd name="connsiteY3" fmla="*/ 2809875 h 2809875"/>
              <a:gd name="connsiteX4" fmla="*/ 11131547 w 11131550"/>
              <a:gd name="connsiteY4" fmla="*/ 2809875 h 2809875"/>
              <a:gd name="connsiteX5" fmla="*/ 8194674 w 11131550"/>
              <a:gd name="connsiteY5" fmla="*/ 2809875 h 2809875"/>
              <a:gd name="connsiteX6" fmla="*/ 0 w 11131550"/>
              <a:gd name="connsiteY6" fmla="*/ 2809875 h 2809875"/>
              <a:gd name="connsiteX7" fmla="*/ 9780 w 11131550"/>
              <a:gd name="connsiteY7" fmla="*/ 1168671 h 2809875"/>
              <a:gd name="connsiteX8" fmla="*/ 8194674 w 11131550"/>
              <a:gd name="connsiteY8" fmla="*/ 0 h 2809875"/>
              <a:gd name="connsiteX0" fmla="*/ 8196324 w 11133200"/>
              <a:gd name="connsiteY0" fmla="*/ 0 h 2809875"/>
              <a:gd name="connsiteX1" fmla="*/ 11133197 w 11133200"/>
              <a:gd name="connsiteY1" fmla="*/ 0 h 2809875"/>
              <a:gd name="connsiteX2" fmla="*/ 11133200 w 11133200"/>
              <a:gd name="connsiteY2" fmla="*/ 0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8" fmla="*/ 8196324 w 11133200"/>
              <a:gd name="connsiteY8" fmla="*/ 0 h 2809875"/>
              <a:gd name="connsiteX0" fmla="*/ 0 w 11133200"/>
              <a:gd name="connsiteY0" fmla="*/ 1159146 h 2809875"/>
              <a:gd name="connsiteX1" fmla="*/ 11133197 w 11133200"/>
              <a:gd name="connsiteY1" fmla="*/ 0 h 2809875"/>
              <a:gd name="connsiteX2" fmla="*/ 11133200 w 11133200"/>
              <a:gd name="connsiteY2" fmla="*/ 0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0" fmla="*/ 0 w 11133200"/>
              <a:gd name="connsiteY0" fmla="*/ 1159146 h 2809875"/>
              <a:gd name="connsiteX1" fmla="*/ 11133197 w 11133200"/>
              <a:gd name="connsiteY1" fmla="*/ 0 h 2809875"/>
              <a:gd name="connsiteX2" fmla="*/ 11129390 w 11133200"/>
              <a:gd name="connsiteY2" fmla="*/ 1163955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0" fmla="*/ 0 w 11133200"/>
              <a:gd name="connsiteY0" fmla="*/ 0 h 1650729"/>
              <a:gd name="connsiteX1" fmla="*/ 11129390 w 11133200"/>
              <a:gd name="connsiteY1" fmla="*/ 4809 h 1650729"/>
              <a:gd name="connsiteX2" fmla="*/ 11133200 w 11133200"/>
              <a:gd name="connsiteY2" fmla="*/ 1650729 h 1650729"/>
              <a:gd name="connsiteX3" fmla="*/ 11133197 w 11133200"/>
              <a:gd name="connsiteY3" fmla="*/ 1650729 h 1650729"/>
              <a:gd name="connsiteX4" fmla="*/ 8196324 w 11133200"/>
              <a:gd name="connsiteY4" fmla="*/ 1650729 h 1650729"/>
              <a:gd name="connsiteX5" fmla="*/ 1650 w 11133200"/>
              <a:gd name="connsiteY5" fmla="*/ 1650729 h 1650729"/>
              <a:gd name="connsiteX6" fmla="*/ 0 w 11133200"/>
              <a:gd name="connsiteY6" fmla="*/ 0 h 1650729"/>
              <a:gd name="connsiteX0" fmla="*/ 0 w 11138915"/>
              <a:gd name="connsiteY0" fmla="*/ 906 h 1651635"/>
              <a:gd name="connsiteX1" fmla="*/ 11138915 w 11138915"/>
              <a:gd name="connsiteY1" fmla="*/ 0 h 1651635"/>
              <a:gd name="connsiteX2" fmla="*/ 11133200 w 11138915"/>
              <a:gd name="connsiteY2" fmla="*/ 1651635 h 1651635"/>
              <a:gd name="connsiteX3" fmla="*/ 11133197 w 11138915"/>
              <a:gd name="connsiteY3" fmla="*/ 1651635 h 1651635"/>
              <a:gd name="connsiteX4" fmla="*/ 8196324 w 11138915"/>
              <a:gd name="connsiteY4" fmla="*/ 1651635 h 1651635"/>
              <a:gd name="connsiteX5" fmla="*/ 1650 w 11138915"/>
              <a:gd name="connsiteY5" fmla="*/ 1651635 h 1651635"/>
              <a:gd name="connsiteX6" fmla="*/ 0 w 11138915"/>
              <a:gd name="connsiteY6" fmla="*/ 906 h 1651635"/>
              <a:gd name="connsiteX0" fmla="*/ 0 w 11133200"/>
              <a:gd name="connsiteY0" fmla="*/ 0 h 1650729"/>
              <a:gd name="connsiteX1" fmla="*/ 11125580 w 11133200"/>
              <a:gd name="connsiteY1" fmla="*/ 6714 h 1650729"/>
              <a:gd name="connsiteX2" fmla="*/ 11133200 w 11133200"/>
              <a:gd name="connsiteY2" fmla="*/ 1650729 h 1650729"/>
              <a:gd name="connsiteX3" fmla="*/ 11133197 w 11133200"/>
              <a:gd name="connsiteY3" fmla="*/ 1650729 h 1650729"/>
              <a:gd name="connsiteX4" fmla="*/ 8196324 w 11133200"/>
              <a:gd name="connsiteY4" fmla="*/ 1650729 h 1650729"/>
              <a:gd name="connsiteX5" fmla="*/ 1650 w 11133200"/>
              <a:gd name="connsiteY5" fmla="*/ 1650729 h 1650729"/>
              <a:gd name="connsiteX6" fmla="*/ 0 w 11133200"/>
              <a:gd name="connsiteY6" fmla="*/ 0 h 1650729"/>
              <a:gd name="connsiteX0" fmla="*/ 0 w 11135105"/>
              <a:gd name="connsiteY0" fmla="*/ 0 h 1650729"/>
              <a:gd name="connsiteX1" fmla="*/ 11135105 w 11135105"/>
              <a:gd name="connsiteY1" fmla="*/ 999 h 1650729"/>
              <a:gd name="connsiteX2" fmla="*/ 11133200 w 11135105"/>
              <a:gd name="connsiteY2" fmla="*/ 1650729 h 1650729"/>
              <a:gd name="connsiteX3" fmla="*/ 11133197 w 11135105"/>
              <a:gd name="connsiteY3" fmla="*/ 1650729 h 1650729"/>
              <a:gd name="connsiteX4" fmla="*/ 8196324 w 11135105"/>
              <a:gd name="connsiteY4" fmla="*/ 1650729 h 1650729"/>
              <a:gd name="connsiteX5" fmla="*/ 1650 w 11135105"/>
              <a:gd name="connsiteY5" fmla="*/ 1650729 h 1650729"/>
              <a:gd name="connsiteX6" fmla="*/ 0 w 11135105"/>
              <a:gd name="connsiteY6" fmla="*/ 0 h 165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35105" h="1650729">
                <a:moveTo>
                  <a:pt x="0" y="0"/>
                </a:moveTo>
                <a:lnTo>
                  <a:pt x="11135105" y="999"/>
                </a:lnTo>
                <a:lnTo>
                  <a:pt x="11133200" y="1650729"/>
                </a:lnTo>
                <a:lnTo>
                  <a:pt x="11133197" y="1650729"/>
                </a:lnTo>
                <a:lnTo>
                  <a:pt x="8196324" y="1650729"/>
                </a:lnTo>
                <a:lnTo>
                  <a:pt x="1650" y="1650729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F1C003-909D-1362-C0A3-89C44FF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100934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60"/>
            <a:ext cx="11119563" cy="27697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2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42D0BC-EB4B-8B3D-68F0-36A265DE6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0226" y="377304"/>
            <a:ext cx="2946060" cy="6102872"/>
          </a:xfrm>
          <a:custGeom>
            <a:avLst/>
            <a:gdLst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1158875 h 6102351"/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0 h 6102351"/>
              <a:gd name="connsiteX0" fmla="*/ 8194674 w 11131550"/>
              <a:gd name="connsiteY0" fmla="*/ 1158875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0" fmla="*/ 8194674 w 11131550"/>
              <a:gd name="connsiteY0" fmla="*/ 800099 h 5743575"/>
              <a:gd name="connsiteX1" fmla="*/ 10099674 w 11131550"/>
              <a:gd name="connsiteY1" fmla="*/ 0 h 5743575"/>
              <a:gd name="connsiteX2" fmla="*/ 10099674 w 11131550"/>
              <a:gd name="connsiteY2" fmla="*/ 800099 h 5743575"/>
              <a:gd name="connsiteX3" fmla="*/ 10099674 w 11131550"/>
              <a:gd name="connsiteY3" fmla="*/ 800100 h 5743575"/>
              <a:gd name="connsiteX4" fmla="*/ 11131547 w 11131550"/>
              <a:gd name="connsiteY4" fmla="*/ 800100 h 5743575"/>
              <a:gd name="connsiteX5" fmla="*/ 11131547 w 11131550"/>
              <a:gd name="connsiteY5" fmla="*/ 2933700 h 5743575"/>
              <a:gd name="connsiteX6" fmla="*/ 11131550 w 11131550"/>
              <a:gd name="connsiteY6" fmla="*/ 2933700 h 5743575"/>
              <a:gd name="connsiteX7" fmla="*/ 11131550 w 11131550"/>
              <a:gd name="connsiteY7" fmla="*/ 5743575 h 5743575"/>
              <a:gd name="connsiteX8" fmla="*/ 11131547 w 11131550"/>
              <a:gd name="connsiteY8" fmla="*/ 5743575 h 5743575"/>
              <a:gd name="connsiteX9" fmla="*/ 8194674 w 11131550"/>
              <a:gd name="connsiteY9" fmla="*/ 5743575 h 5743575"/>
              <a:gd name="connsiteX10" fmla="*/ 0 w 11131550"/>
              <a:gd name="connsiteY10" fmla="*/ 5743575 h 5743575"/>
              <a:gd name="connsiteX11" fmla="*/ 0 w 11131550"/>
              <a:gd name="connsiteY11" fmla="*/ 2933700 h 5743575"/>
              <a:gd name="connsiteX12" fmla="*/ 8194674 w 11131550"/>
              <a:gd name="connsiteY12" fmla="*/ 2933700 h 5743575"/>
              <a:gd name="connsiteX13" fmla="*/ 8194674 w 11131550"/>
              <a:gd name="connsiteY13" fmla="*/ 1930400 h 5743575"/>
              <a:gd name="connsiteX14" fmla="*/ 8194674 w 11131550"/>
              <a:gd name="connsiteY14" fmla="*/ 800100 h 5743575"/>
              <a:gd name="connsiteX15" fmla="*/ 8194674 w 11131550"/>
              <a:gd name="connsiteY15" fmla="*/ 800099 h 5743575"/>
              <a:gd name="connsiteX0" fmla="*/ 8194674 w 11131550"/>
              <a:gd name="connsiteY0" fmla="*/ 0 h 4943476"/>
              <a:gd name="connsiteX1" fmla="*/ 10099674 w 11131550"/>
              <a:gd name="connsiteY1" fmla="*/ 0 h 4943476"/>
              <a:gd name="connsiteX2" fmla="*/ 10099674 w 11131550"/>
              <a:gd name="connsiteY2" fmla="*/ 1 h 4943476"/>
              <a:gd name="connsiteX3" fmla="*/ 11131547 w 11131550"/>
              <a:gd name="connsiteY3" fmla="*/ 1 h 4943476"/>
              <a:gd name="connsiteX4" fmla="*/ 11131547 w 11131550"/>
              <a:gd name="connsiteY4" fmla="*/ 2133601 h 4943476"/>
              <a:gd name="connsiteX5" fmla="*/ 11131550 w 11131550"/>
              <a:gd name="connsiteY5" fmla="*/ 2133601 h 4943476"/>
              <a:gd name="connsiteX6" fmla="*/ 11131550 w 11131550"/>
              <a:gd name="connsiteY6" fmla="*/ 4943476 h 4943476"/>
              <a:gd name="connsiteX7" fmla="*/ 11131547 w 11131550"/>
              <a:gd name="connsiteY7" fmla="*/ 4943476 h 4943476"/>
              <a:gd name="connsiteX8" fmla="*/ 8194674 w 11131550"/>
              <a:gd name="connsiteY8" fmla="*/ 4943476 h 4943476"/>
              <a:gd name="connsiteX9" fmla="*/ 0 w 11131550"/>
              <a:gd name="connsiteY9" fmla="*/ 4943476 h 4943476"/>
              <a:gd name="connsiteX10" fmla="*/ 0 w 11131550"/>
              <a:gd name="connsiteY10" fmla="*/ 2133601 h 4943476"/>
              <a:gd name="connsiteX11" fmla="*/ 8194674 w 11131550"/>
              <a:gd name="connsiteY11" fmla="*/ 2133601 h 4943476"/>
              <a:gd name="connsiteX12" fmla="*/ 8194674 w 11131550"/>
              <a:gd name="connsiteY12" fmla="*/ 1130301 h 4943476"/>
              <a:gd name="connsiteX13" fmla="*/ 8194674 w 11131550"/>
              <a:gd name="connsiteY13" fmla="*/ 1 h 4943476"/>
              <a:gd name="connsiteX14" fmla="*/ 8194674 w 11131550"/>
              <a:gd name="connsiteY14" fmla="*/ 0 h 4943476"/>
              <a:gd name="connsiteX0" fmla="*/ 8194674 w 11131550"/>
              <a:gd name="connsiteY0" fmla="*/ 1 h 4943476"/>
              <a:gd name="connsiteX1" fmla="*/ 10099674 w 11131550"/>
              <a:gd name="connsiteY1" fmla="*/ 0 h 4943476"/>
              <a:gd name="connsiteX2" fmla="*/ 10099674 w 11131550"/>
              <a:gd name="connsiteY2" fmla="*/ 1 h 4943476"/>
              <a:gd name="connsiteX3" fmla="*/ 11131547 w 11131550"/>
              <a:gd name="connsiteY3" fmla="*/ 1 h 4943476"/>
              <a:gd name="connsiteX4" fmla="*/ 11131547 w 11131550"/>
              <a:gd name="connsiteY4" fmla="*/ 2133601 h 4943476"/>
              <a:gd name="connsiteX5" fmla="*/ 11131550 w 11131550"/>
              <a:gd name="connsiteY5" fmla="*/ 2133601 h 4943476"/>
              <a:gd name="connsiteX6" fmla="*/ 11131550 w 11131550"/>
              <a:gd name="connsiteY6" fmla="*/ 4943476 h 4943476"/>
              <a:gd name="connsiteX7" fmla="*/ 11131547 w 11131550"/>
              <a:gd name="connsiteY7" fmla="*/ 4943476 h 4943476"/>
              <a:gd name="connsiteX8" fmla="*/ 8194674 w 11131550"/>
              <a:gd name="connsiteY8" fmla="*/ 4943476 h 4943476"/>
              <a:gd name="connsiteX9" fmla="*/ 0 w 11131550"/>
              <a:gd name="connsiteY9" fmla="*/ 4943476 h 4943476"/>
              <a:gd name="connsiteX10" fmla="*/ 0 w 11131550"/>
              <a:gd name="connsiteY10" fmla="*/ 2133601 h 4943476"/>
              <a:gd name="connsiteX11" fmla="*/ 8194674 w 11131550"/>
              <a:gd name="connsiteY11" fmla="*/ 2133601 h 4943476"/>
              <a:gd name="connsiteX12" fmla="*/ 8194674 w 11131550"/>
              <a:gd name="connsiteY12" fmla="*/ 1130301 h 4943476"/>
              <a:gd name="connsiteX13" fmla="*/ 8194674 w 11131550"/>
              <a:gd name="connsiteY13" fmla="*/ 1 h 4943476"/>
              <a:gd name="connsiteX0" fmla="*/ 8194674 w 11131550"/>
              <a:gd name="connsiteY0" fmla="*/ 1 h 4943476"/>
              <a:gd name="connsiteX1" fmla="*/ 10099674 w 11131550"/>
              <a:gd name="connsiteY1" fmla="*/ 0 h 4943476"/>
              <a:gd name="connsiteX2" fmla="*/ 11131547 w 11131550"/>
              <a:gd name="connsiteY2" fmla="*/ 1 h 4943476"/>
              <a:gd name="connsiteX3" fmla="*/ 11131547 w 11131550"/>
              <a:gd name="connsiteY3" fmla="*/ 2133601 h 4943476"/>
              <a:gd name="connsiteX4" fmla="*/ 11131550 w 11131550"/>
              <a:gd name="connsiteY4" fmla="*/ 2133601 h 4943476"/>
              <a:gd name="connsiteX5" fmla="*/ 11131550 w 11131550"/>
              <a:gd name="connsiteY5" fmla="*/ 4943476 h 4943476"/>
              <a:gd name="connsiteX6" fmla="*/ 11131547 w 11131550"/>
              <a:gd name="connsiteY6" fmla="*/ 4943476 h 4943476"/>
              <a:gd name="connsiteX7" fmla="*/ 8194674 w 11131550"/>
              <a:gd name="connsiteY7" fmla="*/ 4943476 h 4943476"/>
              <a:gd name="connsiteX8" fmla="*/ 0 w 11131550"/>
              <a:gd name="connsiteY8" fmla="*/ 4943476 h 4943476"/>
              <a:gd name="connsiteX9" fmla="*/ 0 w 11131550"/>
              <a:gd name="connsiteY9" fmla="*/ 2133601 h 4943476"/>
              <a:gd name="connsiteX10" fmla="*/ 8194674 w 11131550"/>
              <a:gd name="connsiteY10" fmla="*/ 2133601 h 4943476"/>
              <a:gd name="connsiteX11" fmla="*/ 8194674 w 11131550"/>
              <a:gd name="connsiteY11" fmla="*/ 1130301 h 4943476"/>
              <a:gd name="connsiteX12" fmla="*/ 8194674 w 11131550"/>
              <a:gd name="connsiteY12" fmla="*/ 1 h 4943476"/>
              <a:gd name="connsiteX0" fmla="*/ 8194674 w 11131550"/>
              <a:gd name="connsiteY0" fmla="*/ 0 h 4943475"/>
              <a:gd name="connsiteX1" fmla="*/ 11131547 w 11131550"/>
              <a:gd name="connsiteY1" fmla="*/ 0 h 4943475"/>
              <a:gd name="connsiteX2" fmla="*/ 11131547 w 11131550"/>
              <a:gd name="connsiteY2" fmla="*/ 2133600 h 4943475"/>
              <a:gd name="connsiteX3" fmla="*/ 11131550 w 11131550"/>
              <a:gd name="connsiteY3" fmla="*/ 2133600 h 4943475"/>
              <a:gd name="connsiteX4" fmla="*/ 11131550 w 11131550"/>
              <a:gd name="connsiteY4" fmla="*/ 4943475 h 4943475"/>
              <a:gd name="connsiteX5" fmla="*/ 11131547 w 11131550"/>
              <a:gd name="connsiteY5" fmla="*/ 4943475 h 4943475"/>
              <a:gd name="connsiteX6" fmla="*/ 8194674 w 11131550"/>
              <a:gd name="connsiteY6" fmla="*/ 4943475 h 4943475"/>
              <a:gd name="connsiteX7" fmla="*/ 0 w 11131550"/>
              <a:gd name="connsiteY7" fmla="*/ 4943475 h 4943475"/>
              <a:gd name="connsiteX8" fmla="*/ 0 w 11131550"/>
              <a:gd name="connsiteY8" fmla="*/ 2133600 h 4943475"/>
              <a:gd name="connsiteX9" fmla="*/ 8194674 w 11131550"/>
              <a:gd name="connsiteY9" fmla="*/ 2133600 h 4943475"/>
              <a:gd name="connsiteX10" fmla="*/ 8194674 w 11131550"/>
              <a:gd name="connsiteY10" fmla="*/ 1130300 h 4943475"/>
              <a:gd name="connsiteX11" fmla="*/ 8194674 w 11131550"/>
              <a:gd name="connsiteY11" fmla="*/ 0 h 4943475"/>
              <a:gd name="connsiteX0" fmla="*/ 8194674 w 11131550"/>
              <a:gd name="connsiteY0" fmla="*/ 0 h 4943475"/>
              <a:gd name="connsiteX1" fmla="*/ 11131547 w 11131550"/>
              <a:gd name="connsiteY1" fmla="*/ 2133600 h 4943475"/>
              <a:gd name="connsiteX2" fmla="*/ 11131550 w 11131550"/>
              <a:gd name="connsiteY2" fmla="*/ 2133600 h 4943475"/>
              <a:gd name="connsiteX3" fmla="*/ 11131550 w 11131550"/>
              <a:gd name="connsiteY3" fmla="*/ 4943475 h 4943475"/>
              <a:gd name="connsiteX4" fmla="*/ 11131547 w 11131550"/>
              <a:gd name="connsiteY4" fmla="*/ 4943475 h 4943475"/>
              <a:gd name="connsiteX5" fmla="*/ 8194674 w 11131550"/>
              <a:gd name="connsiteY5" fmla="*/ 4943475 h 4943475"/>
              <a:gd name="connsiteX6" fmla="*/ 0 w 11131550"/>
              <a:gd name="connsiteY6" fmla="*/ 4943475 h 4943475"/>
              <a:gd name="connsiteX7" fmla="*/ 0 w 11131550"/>
              <a:gd name="connsiteY7" fmla="*/ 2133600 h 4943475"/>
              <a:gd name="connsiteX8" fmla="*/ 8194674 w 11131550"/>
              <a:gd name="connsiteY8" fmla="*/ 2133600 h 4943475"/>
              <a:gd name="connsiteX9" fmla="*/ 8194674 w 11131550"/>
              <a:gd name="connsiteY9" fmla="*/ 1130300 h 4943475"/>
              <a:gd name="connsiteX10" fmla="*/ 8194674 w 11131550"/>
              <a:gd name="connsiteY10" fmla="*/ 0 h 4943475"/>
              <a:gd name="connsiteX0" fmla="*/ 8194674 w 11131550"/>
              <a:gd name="connsiteY0" fmla="*/ 0 h 3813175"/>
              <a:gd name="connsiteX1" fmla="*/ 11131547 w 11131550"/>
              <a:gd name="connsiteY1" fmla="*/ 1003300 h 3813175"/>
              <a:gd name="connsiteX2" fmla="*/ 11131550 w 11131550"/>
              <a:gd name="connsiteY2" fmla="*/ 1003300 h 3813175"/>
              <a:gd name="connsiteX3" fmla="*/ 11131550 w 11131550"/>
              <a:gd name="connsiteY3" fmla="*/ 3813175 h 3813175"/>
              <a:gd name="connsiteX4" fmla="*/ 11131547 w 11131550"/>
              <a:gd name="connsiteY4" fmla="*/ 3813175 h 3813175"/>
              <a:gd name="connsiteX5" fmla="*/ 8194674 w 11131550"/>
              <a:gd name="connsiteY5" fmla="*/ 3813175 h 3813175"/>
              <a:gd name="connsiteX6" fmla="*/ 0 w 11131550"/>
              <a:gd name="connsiteY6" fmla="*/ 3813175 h 3813175"/>
              <a:gd name="connsiteX7" fmla="*/ 0 w 11131550"/>
              <a:gd name="connsiteY7" fmla="*/ 1003300 h 3813175"/>
              <a:gd name="connsiteX8" fmla="*/ 8194674 w 11131550"/>
              <a:gd name="connsiteY8" fmla="*/ 1003300 h 3813175"/>
              <a:gd name="connsiteX9" fmla="*/ 8194674 w 11131550"/>
              <a:gd name="connsiteY9" fmla="*/ 0 h 3813175"/>
              <a:gd name="connsiteX0" fmla="*/ 8194674 w 11131550"/>
              <a:gd name="connsiteY0" fmla="*/ 0 h 2809875"/>
              <a:gd name="connsiteX1" fmla="*/ 11131547 w 11131550"/>
              <a:gd name="connsiteY1" fmla="*/ 0 h 2809875"/>
              <a:gd name="connsiteX2" fmla="*/ 11131550 w 11131550"/>
              <a:gd name="connsiteY2" fmla="*/ 0 h 2809875"/>
              <a:gd name="connsiteX3" fmla="*/ 11131550 w 11131550"/>
              <a:gd name="connsiteY3" fmla="*/ 2809875 h 2809875"/>
              <a:gd name="connsiteX4" fmla="*/ 11131547 w 11131550"/>
              <a:gd name="connsiteY4" fmla="*/ 2809875 h 2809875"/>
              <a:gd name="connsiteX5" fmla="*/ 8194674 w 11131550"/>
              <a:gd name="connsiteY5" fmla="*/ 2809875 h 2809875"/>
              <a:gd name="connsiteX6" fmla="*/ 0 w 11131550"/>
              <a:gd name="connsiteY6" fmla="*/ 2809875 h 2809875"/>
              <a:gd name="connsiteX7" fmla="*/ 0 w 11131550"/>
              <a:gd name="connsiteY7" fmla="*/ 0 h 2809875"/>
              <a:gd name="connsiteX8" fmla="*/ 8194674 w 11131550"/>
              <a:gd name="connsiteY8" fmla="*/ 0 h 2809875"/>
              <a:gd name="connsiteX0" fmla="*/ 8194674 w 11131550"/>
              <a:gd name="connsiteY0" fmla="*/ 0 h 2809875"/>
              <a:gd name="connsiteX1" fmla="*/ 11131547 w 11131550"/>
              <a:gd name="connsiteY1" fmla="*/ 0 h 2809875"/>
              <a:gd name="connsiteX2" fmla="*/ 11131550 w 11131550"/>
              <a:gd name="connsiteY2" fmla="*/ 0 h 2809875"/>
              <a:gd name="connsiteX3" fmla="*/ 11131550 w 11131550"/>
              <a:gd name="connsiteY3" fmla="*/ 2809875 h 2809875"/>
              <a:gd name="connsiteX4" fmla="*/ 11131547 w 11131550"/>
              <a:gd name="connsiteY4" fmla="*/ 2809875 h 2809875"/>
              <a:gd name="connsiteX5" fmla="*/ 8194674 w 11131550"/>
              <a:gd name="connsiteY5" fmla="*/ 2809875 h 2809875"/>
              <a:gd name="connsiteX6" fmla="*/ 0 w 11131550"/>
              <a:gd name="connsiteY6" fmla="*/ 2809875 h 2809875"/>
              <a:gd name="connsiteX7" fmla="*/ 9780 w 11131550"/>
              <a:gd name="connsiteY7" fmla="*/ 1168671 h 2809875"/>
              <a:gd name="connsiteX8" fmla="*/ 8194674 w 11131550"/>
              <a:gd name="connsiteY8" fmla="*/ 0 h 2809875"/>
              <a:gd name="connsiteX0" fmla="*/ 8196324 w 11133200"/>
              <a:gd name="connsiteY0" fmla="*/ 0 h 2809875"/>
              <a:gd name="connsiteX1" fmla="*/ 11133197 w 11133200"/>
              <a:gd name="connsiteY1" fmla="*/ 0 h 2809875"/>
              <a:gd name="connsiteX2" fmla="*/ 11133200 w 11133200"/>
              <a:gd name="connsiteY2" fmla="*/ 0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8" fmla="*/ 8196324 w 11133200"/>
              <a:gd name="connsiteY8" fmla="*/ 0 h 2809875"/>
              <a:gd name="connsiteX0" fmla="*/ 0 w 11133200"/>
              <a:gd name="connsiteY0" fmla="*/ 1159146 h 2809875"/>
              <a:gd name="connsiteX1" fmla="*/ 11133197 w 11133200"/>
              <a:gd name="connsiteY1" fmla="*/ 0 h 2809875"/>
              <a:gd name="connsiteX2" fmla="*/ 11133200 w 11133200"/>
              <a:gd name="connsiteY2" fmla="*/ 0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0" fmla="*/ 0 w 11133200"/>
              <a:gd name="connsiteY0" fmla="*/ 1159146 h 2809875"/>
              <a:gd name="connsiteX1" fmla="*/ 11133197 w 11133200"/>
              <a:gd name="connsiteY1" fmla="*/ 0 h 2809875"/>
              <a:gd name="connsiteX2" fmla="*/ 11129390 w 11133200"/>
              <a:gd name="connsiteY2" fmla="*/ 1163955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0" fmla="*/ 0 w 11133200"/>
              <a:gd name="connsiteY0" fmla="*/ 0 h 1650729"/>
              <a:gd name="connsiteX1" fmla="*/ 11129390 w 11133200"/>
              <a:gd name="connsiteY1" fmla="*/ 4809 h 1650729"/>
              <a:gd name="connsiteX2" fmla="*/ 11133200 w 11133200"/>
              <a:gd name="connsiteY2" fmla="*/ 1650729 h 1650729"/>
              <a:gd name="connsiteX3" fmla="*/ 11133197 w 11133200"/>
              <a:gd name="connsiteY3" fmla="*/ 1650729 h 1650729"/>
              <a:gd name="connsiteX4" fmla="*/ 8196324 w 11133200"/>
              <a:gd name="connsiteY4" fmla="*/ 1650729 h 1650729"/>
              <a:gd name="connsiteX5" fmla="*/ 1650 w 11133200"/>
              <a:gd name="connsiteY5" fmla="*/ 1650729 h 1650729"/>
              <a:gd name="connsiteX6" fmla="*/ 0 w 11133200"/>
              <a:gd name="connsiteY6" fmla="*/ 0 h 1650729"/>
              <a:gd name="connsiteX0" fmla="*/ 0 w 11138915"/>
              <a:gd name="connsiteY0" fmla="*/ 906 h 1651635"/>
              <a:gd name="connsiteX1" fmla="*/ 11138915 w 11138915"/>
              <a:gd name="connsiteY1" fmla="*/ 0 h 1651635"/>
              <a:gd name="connsiteX2" fmla="*/ 11133200 w 11138915"/>
              <a:gd name="connsiteY2" fmla="*/ 1651635 h 1651635"/>
              <a:gd name="connsiteX3" fmla="*/ 11133197 w 11138915"/>
              <a:gd name="connsiteY3" fmla="*/ 1651635 h 1651635"/>
              <a:gd name="connsiteX4" fmla="*/ 8196324 w 11138915"/>
              <a:gd name="connsiteY4" fmla="*/ 1651635 h 1651635"/>
              <a:gd name="connsiteX5" fmla="*/ 1650 w 11138915"/>
              <a:gd name="connsiteY5" fmla="*/ 1651635 h 1651635"/>
              <a:gd name="connsiteX6" fmla="*/ 0 w 11138915"/>
              <a:gd name="connsiteY6" fmla="*/ 906 h 1651635"/>
              <a:gd name="connsiteX0" fmla="*/ 0 w 11133200"/>
              <a:gd name="connsiteY0" fmla="*/ 0 h 1650729"/>
              <a:gd name="connsiteX1" fmla="*/ 11125580 w 11133200"/>
              <a:gd name="connsiteY1" fmla="*/ 6714 h 1650729"/>
              <a:gd name="connsiteX2" fmla="*/ 11133200 w 11133200"/>
              <a:gd name="connsiteY2" fmla="*/ 1650729 h 1650729"/>
              <a:gd name="connsiteX3" fmla="*/ 11133197 w 11133200"/>
              <a:gd name="connsiteY3" fmla="*/ 1650729 h 1650729"/>
              <a:gd name="connsiteX4" fmla="*/ 8196324 w 11133200"/>
              <a:gd name="connsiteY4" fmla="*/ 1650729 h 1650729"/>
              <a:gd name="connsiteX5" fmla="*/ 1650 w 11133200"/>
              <a:gd name="connsiteY5" fmla="*/ 1650729 h 1650729"/>
              <a:gd name="connsiteX6" fmla="*/ 0 w 11133200"/>
              <a:gd name="connsiteY6" fmla="*/ 0 h 1650729"/>
              <a:gd name="connsiteX0" fmla="*/ 0 w 11135105"/>
              <a:gd name="connsiteY0" fmla="*/ 0 h 1650729"/>
              <a:gd name="connsiteX1" fmla="*/ 11135105 w 11135105"/>
              <a:gd name="connsiteY1" fmla="*/ 999 h 1650729"/>
              <a:gd name="connsiteX2" fmla="*/ 11133200 w 11135105"/>
              <a:gd name="connsiteY2" fmla="*/ 1650729 h 1650729"/>
              <a:gd name="connsiteX3" fmla="*/ 11133197 w 11135105"/>
              <a:gd name="connsiteY3" fmla="*/ 1650729 h 1650729"/>
              <a:gd name="connsiteX4" fmla="*/ 8196324 w 11135105"/>
              <a:gd name="connsiteY4" fmla="*/ 1650729 h 1650729"/>
              <a:gd name="connsiteX5" fmla="*/ 1650 w 11135105"/>
              <a:gd name="connsiteY5" fmla="*/ 1650729 h 1650729"/>
              <a:gd name="connsiteX6" fmla="*/ 0 w 11135105"/>
              <a:gd name="connsiteY6" fmla="*/ 0 h 1650729"/>
              <a:gd name="connsiteX0" fmla="*/ 0 w 11135105"/>
              <a:gd name="connsiteY0" fmla="*/ 0 h 1650729"/>
              <a:gd name="connsiteX1" fmla="*/ 1023498 w 11135105"/>
              <a:gd name="connsiteY1" fmla="*/ 1232 h 1650729"/>
              <a:gd name="connsiteX2" fmla="*/ 11135105 w 11135105"/>
              <a:gd name="connsiteY2" fmla="*/ 999 h 1650729"/>
              <a:gd name="connsiteX3" fmla="*/ 11133200 w 11135105"/>
              <a:gd name="connsiteY3" fmla="*/ 1650729 h 1650729"/>
              <a:gd name="connsiteX4" fmla="*/ 11133197 w 11135105"/>
              <a:gd name="connsiteY4" fmla="*/ 1650729 h 1650729"/>
              <a:gd name="connsiteX5" fmla="*/ 8196324 w 11135105"/>
              <a:gd name="connsiteY5" fmla="*/ 1650729 h 1650729"/>
              <a:gd name="connsiteX6" fmla="*/ 1650 w 11135105"/>
              <a:gd name="connsiteY6" fmla="*/ 1650729 h 1650729"/>
              <a:gd name="connsiteX7" fmla="*/ 0 w 11135105"/>
              <a:gd name="connsiteY7" fmla="*/ 0 h 1650729"/>
              <a:gd name="connsiteX0" fmla="*/ 4701 w 11139806"/>
              <a:gd name="connsiteY0" fmla="*/ 3447 h 1654176"/>
              <a:gd name="connsiteX1" fmla="*/ 0 w 11139806"/>
              <a:gd name="connsiteY1" fmla="*/ 0 h 1654176"/>
              <a:gd name="connsiteX2" fmla="*/ 1028199 w 11139806"/>
              <a:gd name="connsiteY2" fmla="*/ 4679 h 1654176"/>
              <a:gd name="connsiteX3" fmla="*/ 11139806 w 11139806"/>
              <a:gd name="connsiteY3" fmla="*/ 4446 h 1654176"/>
              <a:gd name="connsiteX4" fmla="*/ 11137901 w 11139806"/>
              <a:gd name="connsiteY4" fmla="*/ 1654176 h 1654176"/>
              <a:gd name="connsiteX5" fmla="*/ 11137898 w 11139806"/>
              <a:gd name="connsiteY5" fmla="*/ 1654176 h 1654176"/>
              <a:gd name="connsiteX6" fmla="*/ 8201025 w 11139806"/>
              <a:gd name="connsiteY6" fmla="*/ 1654176 h 1654176"/>
              <a:gd name="connsiteX7" fmla="*/ 6351 w 11139806"/>
              <a:gd name="connsiteY7" fmla="*/ 1654176 h 1654176"/>
              <a:gd name="connsiteX8" fmla="*/ 4701 w 11139806"/>
              <a:gd name="connsiteY8" fmla="*/ 3447 h 1654176"/>
              <a:gd name="connsiteX0" fmla="*/ 7876 w 11139806"/>
              <a:gd name="connsiteY0" fmla="*/ 0 h 3304904"/>
              <a:gd name="connsiteX1" fmla="*/ 0 w 11139806"/>
              <a:gd name="connsiteY1" fmla="*/ 1650728 h 3304904"/>
              <a:gd name="connsiteX2" fmla="*/ 1028199 w 11139806"/>
              <a:gd name="connsiteY2" fmla="*/ 1655407 h 3304904"/>
              <a:gd name="connsiteX3" fmla="*/ 11139806 w 11139806"/>
              <a:gd name="connsiteY3" fmla="*/ 1655174 h 3304904"/>
              <a:gd name="connsiteX4" fmla="*/ 11137901 w 11139806"/>
              <a:gd name="connsiteY4" fmla="*/ 3304904 h 3304904"/>
              <a:gd name="connsiteX5" fmla="*/ 11137898 w 11139806"/>
              <a:gd name="connsiteY5" fmla="*/ 3304904 h 3304904"/>
              <a:gd name="connsiteX6" fmla="*/ 8201025 w 11139806"/>
              <a:gd name="connsiteY6" fmla="*/ 3304904 h 3304904"/>
              <a:gd name="connsiteX7" fmla="*/ 6351 w 11139806"/>
              <a:gd name="connsiteY7" fmla="*/ 3304904 h 3304904"/>
              <a:gd name="connsiteX8" fmla="*/ 7876 w 11139806"/>
              <a:gd name="connsiteY8" fmla="*/ 0 h 3304904"/>
              <a:gd name="connsiteX0" fmla="*/ 1525 w 11133455"/>
              <a:gd name="connsiteY0" fmla="*/ 122709 h 3427613"/>
              <a:gd name="connsiteX1" fmla="*/ 1019174 w 11133455"/>
              <a:gd name="connsiteY1" fmla="*/ 163712 h 3427613"/>
              <a:gd name="connsiteX2" fmla="*/ 1021848 w 11133455"/>
              <a:gd name="connsiteY2" fmla="*/ 1778116 h 3427613"/>
              <a:gd name="connsiteX3" fmla="*/ 11133455 w 11133455"/>
              <a:gd name="connsiteY3" fmla="*/ 1777883 h 3427613"/>
              <a:gd name="connsiteX4" fmla="*/ 11131550 w 11133455"/>
              <a:gd name="connsiteY4" fmla="*/ 3427613 h 3427613"/>
              <a:gd name="connsiteX5" fmla="*/ 11131547 w 11133455"/>
              <a:gd name="connsiteY5" fmla="*/ 3427613 h 3427613"/>
              <a:gd name="connsiteX6" fmla="*/ 8194674 w 11133455"/>
              <a:gd name="connsiteY6" fmla="*/ 3427613 h 3427613"/>
              <a:gd name="connsiteX7" fmla="*/ 0 w 11133455"/>
              <a:gd name="connsiteY7" fmla="*/ 3427613 h 3427613"/>
              <a:gd name="connsiteX8" fmla="*/ 1525 w 11133455"/>
              <a:gd name="connsiteY8" fmla="*/ 122709 h 3427613"/>
              <a:gd name="connsiteX0" fmla="*/ 1525 w 11133455"/>
              <a:gd name="connsiteY0" fmla="*/ 158380 h 3463284"/>
              <a:gd name="connsiteX1" fmla="*/ 1023937 w 11133455"/>
              <a:gd name="connsiteY1" fmla="*/ 158901 h 3463284"/>
              <a:gd name="connsiteX2" fmla="*/ 1021848 w 11133455"/>
              <a:gd name="connsiteY2" fmla="*/ 1813787 h 3463284"/>
              <a:gd name="connsiteX3" fmla="*/ 11133455 w 11133455"/>
              <a:gd name="connsiteY3" fmla="*/ 1813554 h 3463284"/>
              <a:gd name="connsiteX4" fmla="*/ 11131550 w 11133455"/>
              <a:gd name="connsiteY4" fmla="*/ 3463284 h 3463284"/>
              <a:gd name="connsiteX5" fmla="*/ 11131547 w 11133455"/>
              <a:gd name="connsiteY5" fmla="*/ 3463284 h 3463284"/>
              <a:gd name="connsiteX6" fmla="*/ 8194674 w 11133455"/>
              <a:gd name="connsiteY6" fmla="*/ 3463284 h 3463284"/>
              <a:gd name="connsiteX7" fmla="*/ 0 w 11133455"/>
              <a:gd name="connsiteY7" fmla="*/ 3463284 h 3463284"/>
              <a:gd name="connsiteX8" fmla="*/ 1525 w 11133455"/>
              <a:gd name="connsiteY8" fmla="*/ 158380 h 3463284"/>
              <a:gd name="connsiteX0" fmla="*/ 1525 w 11133455"/>
              <a:gd name="connsiteY0" fmla="*/ 154169 h 3459073"/>
              <a:gd name="connsiteX1" fmla="*/ 1023937 w 11133455"/>
              <a:gd name="connsiteY1" fmla="*/ 159453 h 3459073"/>
              <a:gd name="connsiteX2" fmla="*/ 1021848 w 11133455"/>
              <a:gd name="connsiteY2" fmla="*/ 1809576 h 3459073"/>
              <a:gd name="connsiteX3" fmla="*/ 11133455 w 11133455"/>
              <a:gd name="connsiteY3" fmla="*/ 1809343 h 3459073"/>
              <a:gd name="connsiteX4" fmla="*/ 11131550 w 11133455"/>
              <a:gd name="connsiteY4" fmla="*/ 3459073 h 3459073"/>
              <a:gd name="connsiteX5" fmla="*/ 11131547 w 11133455"/>
              <a:gd name="connsiteY5" fmla="*/ 3459073 h 3459073"/>
              <a:gd name="connsiteX6" fmla="*/ 8194674 w 11133455"/>
              <a:gd name="connsiteY6" fmla="*/ 3459073 h 3459073"/>
              <a:gd name="connsiteX7" fmla="*/ 0 w 11133455"/>
              <a:gd name="connsiteY7" fmla="*/ 3459073 h 3459073"/>
              <a:gd name="connsiteX8" fmla="*/ 1525 w 11133455"/>
              <a:gd name="connsiteY8" fmla="*/ 154169 h 3459073"/>
              <a:gd name="connsiteX0" fmla="*/ 1525 w 11133455"/>
              <a:gd name="connsiteY0" fmla="*/ 0 h 3304904"/>
              <a:gd name="connsiteX1" fmla="*/ 1023937 w 11133455"/>
              <a:gd name="connsiteY1" fmla="*/ 5284 h 3304904"/>
              <a:gd name="connsiteX2" fmla="*/ 1021848 w 11133455"/>
              <a:gd name="connsiteY2" fmla="*/ 1655407 h 3304904"/>
              <a:gd name="connsiteX3" fmla="*/ 11133455 w 11133455"/>
              <a:gd name="connsiteY3" fmla="*/ 1655174 h 3304904"/>
              <a:gd name="connsiteX4" fmla="*/ 11131550 w 11133455"/>
              <a:gd name="connsiteY4" fmla="*/ 3304904 h 3304904"/>
              <a:gd name="connsiteX5" fmla="*/ 11131547 w 11133455"/>
              <a:gd name="connsiteY5" fmla="*/ 3304904 h 3304904"/>
              <a:gd name="connsiteX6" fmla="*/ 8194674 w 11133455"/>
              <a:gd name="connsiteY6" fmla="*/ 3304904 h 3304904"/>
              <a:gd name="connsiteX7" fmla="*/ 0 w 11133455"/>
              <a:gd name="connsiteY7" fmla="*/ 3304904 h 3304904"/>
              <a:gd name="connsiteX8" fmla="*/ 1525 w 11133455"/>
              <a:gd name="connsiteY8" fmla="*/ 0 h 3304904"/>
              <a:gd name="connsiteX0" fmla="*/ 1525 w 11133455"/>
              <a:gd name="connsiteY0" fmla="*/ 0 h 3304904"/>
              <a:gd name="connsiteX1" fmla="*/ 1023937 w 11133455"/>
              <a:gd name="connsiteY1" fmla="*/ 5284 h 3304904"/>
              <a:gd name="connsiteX2" fmla="*/ 1021848 w 11133455"/>
              <a:gd name="connsiteY2" fmla="*/ 1655407 h 3304904"/>
              <a:gd name="connsiteX3" fmla="*/ 11133455 w 11133455"/>
              <a:gd name="connsiteY3" fmla="*/ 1655174 h 3304904"/>
              <a:gd name="connsiteX4" fmla="*/ 11131550 w 11133455"/>
              <a:gd name="connsiteY4" fmla="*/ 3304904 h 3304904"/>
              <a:gd name="connsiteX5" fmla="*/ 11131547 w 11133455"/>
              <a:gd name="connsiteY5" fmla="*/ 3304904 h 3304904"/>
              <a:gd name="connsiteX6" fmla="*/ 8194674 w 11133455"/>
              <a:gd name="connsiteY6" fmla="*/ 3304904 h 3304904"/>
              <a:gd name="connsiteX7" fmla="*/ 0 w 11133455"/>
              <a:gd name="connsiteY7" fmla="*/ 3304904 h 3304904"/>
              <a:gd name="connsiteX8" fmla="*/ 1525 w 11133455"/>
              <a:gd name="connsiteY8" fmla="*/ 0 h 3304904"/>
              <a:gd name="connsiteX0" fmla="*/ 1525 w 11133455"/>
              <a:gd name="connsiteY0" fmla="*/ 0 h 3304904"/>
              <a:gd name="connsiteX1" fmla="*/ 1026318 w 11133455"/>
              <a:gd name="connsiteY1" fmla="*/ 522 h 3304904"/>
              <a:gd name="connsiteX2" fmla="*/ 1021848 w 11133455"/>
              <a:gd name="connsiteY2" fmla="*/ 1655407 h 3304904"/>
              <a:gd name="connsiteX3" fmla="*/ 11133455 w 11133455"/>
              <a:gd name="connsiteY3" fmla="*/ 1655174 h 3304904"/>
              <a:gd name="connsiteX4" fmla="*/ 11131550 w 11133455"/>
              <a:gd name="connsiteY4" fmla="*/ 3304904 h 3304904"/>
              <a:gd name="connsiteX5" fmla="*/ 11131547 w 11133455"/>
              <a:gd name="connsiteY5" fmla="*/ 3304904 h 3304904"/>
              <a:gd name="connsiteX6" fmla="*/ 8194674 w 11133455"/>
              <a:gd name="connsiteY6" fmla="*/ 3304904 h 3304904"/>
              <a:gd name="connsiteX7" fmla="*/ 0 w 11133455"/>
              <a:gd name="connsiteY7" fmla="*/ 3304904 h 3304904"/>
              <a:gd name="connsiteX8" fmla="*/ 1525 w 11133455"/>
              <a:gd name="connsiteY8" fmla="*/ 0 h 3304904"/>
              <a:gd name="connsiteX0" fmla="*/ 88 w 11134399"/>
              <a:gd name="connsiteY0" fmla="*/ 4241 h 3304382"/>
              <a:gd name="connsiteX1" fmla="*/ 1027262 w 11134399"/>
              <a:gd name="connsiteY1" fmla="*/ 0 h 3304382"/>
              <a:gd name="connsiteX2" fmla="*/ 1022792 w 11134399"/>
              <a:gd name="connsiteY2" fmla="*/ 1654885 h 3304382"/>
              <a:gd name="connsiteX3" fmla="*/ 11134399 w 11134399"/>
              <a:gd name="connsiteY3" fmla="*/ 1654652 h 3304382"/>
              <a:gd name="connsiteX4" fmla="*/ 11132494 w 11134399"/>
              <a:gd name="connsiteY4" fmla="*/ 3304382 h 3304382"/>
              <a:gd name="connsiteX5" fmla="*/ 11132491 w 11134399"/>
              <a:gd name="connsiteY5" fmla="*/ 3304382 h 3304382"/>
              <a:gd name="connsiteX6" fmla="*/ 8195618 w 11134399"/>
              <a:gd name="connsiteY6" fmla="*/ 3304382 h 3304382"/>
              <a:gd name="connsiteX7" fmla="*/ 944 w 11134399"/>
              <a:gd name="connsiteY7" fmla="*/ 3304382 h 3304382"/>
              <a:gd name="connsiteX8" fmla="*/ 88 w 11134399"/>
              <a:gd name="connsiteY8" fmla="*/ 4241 h 3304382"/>
              <a:gd name="connsiteX0" fmla="*/ 88 w 11134399"/>
              <a:gd name="connsiteY0" fmla="*/ 4241 h 3304382"/>
              <a:gd name="connsiteX1" fmla="*/ 1027262 w 11134399"/>
              <a:gd name="connsiteY1" fmla="*/ 0 h 3304382"/>
              <a:gd name="connsiteX2" fmla="*/ 1022792 w 11134399"/>
              <a:gd name="connsiteY2" fmla="*/ 1654885 h 3304382"/>
              <a:gd name="connsiteX3" fmla="*/ 11134399 w 11134399"/>
              <a:gd name="connsiteY3" fmla="*/ 1654652 h 3304382"/>
              <a:gd name="connsiteX4" fmla="*/ 11132494 w 11134399"/>
              <a:gd name="connsiteY4" fmla="*/ 3304382 h 3304382"/>
              <a:gd name="connsiteX5" fmla="*/ 11132491 w 11134399"/>
              <a:gd name="connsiteY5" fmla="*/ 3304382 h 3304382"/>
              <a:gd name="connsiteX6" fmla="*/ 8195618 w 11134399"/>
              <a:gd name="connsiteY6" fmla="*/ 3304382 h 3304382"/>
              <a:gd name="connsiteX7" fmla="*/ 944 w 11134399"/>
              <a:gd name="connsiteY7" fmla="*/ 3304382 h 3304382"/>
              <a:gd name="connsiteX8" fmla="*/ 88 w 11134399"/>
              <a:gd name="connsiteY8" fmla="*/ 4241 h 3304382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1134399 w 11134399"/>
              <a:gd name="connsiteY3" fmla="*/ 1650411 h 3300141"/>
              <a:gd name="connsiteX4" fmla="*/ 11132494 w 11134399"/>
              <a:gd name="connsiteY4" fmla="*/ 3300141 h 3300141"/>
              <a:gd name="connsiteX5" fmla="*/ 11132491 w 11134399"/>
              <a:gd name="connsiteY5" fmla="*/ 3300141 h 3300141"/>
              <a:gd name="connsiteX6" fmla="*/ 8195618 w 11134399"/>
              <a:gd name="connsiteY6" fmla="*/ 3300141 h 3300141"/>
              <a:gd name="connsiteX7" fmla="*/ 944 w 11134399"/>
              <a:gd name="connsiteY7" fmla="*/ 3300141 h 3300141"/>
              <a:gd name="connsiteX8" fmla="*/ 88 w 11134399"/>
              <a:gd name="connsiteY8" fmla="*/ 0 h 3300141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918950 w 11134399"/>
              <a:gd name="connsiteY3" fmla="*/ 1650062 h 3300141"/>
              <a:gd name="connsiteX4" fmla="*/ 11134399 w 11134399"/>
              <a:gd name="connsiteY4" fmla="*/ 1650411 h 3300141"/>
              <a:gd name="connsiteX5" fmla="*/ 11132494 w 11134399"/>
              <a:gd name="connsiteY5" fmla="*/ 3300141 h 3300141"/>
              <a:gd name="connsiteX6" fmla="*/ 11132491 w 11134399"/>
              <a:gd name="connsiteY6" fmla="*/ 3300141 h 3300141"/>
              <a:gd name="connsiteX7" fmla="*/ 8195618 w 11134399"/>
              <a:gd name="connsiteY7" fmla="*/ 3300141 h 3300141"/>
              <a:gd name="connsiteX8" fmla="*/ 944 w 11134399"/>
              <a:gd name="connsiteY8" fmla="*/ 3300141 h 3300141"/>
              <a:gd name="connsiteX9" fmla="*/ 88 w 11134399"/>
              <a:gd name="connsiteY9" fmla="*/ 0 h 3300141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918950 w 11134399"/>
              <a:gd name="connsiteY3" fmla="*/ 1650062 h 3300141"/>
              <a:gd name="connsiteX4" fmla="*/ 1918950 w 11134399"/>
              <a:gd name="connsiteY4" fmla="*/ 1650062 h 3300141"/>
              <a:gd name="connsiteX5" fmla="*/ 11134399 w 11134399"/>
              <a:gd name="connsiteY5" fmla="*/ 1650411 h 3300141"/>
              <a:gd name="connsiteX6" fmla="*/ 11132494 w 11134399"/>
              <a:gd name="connsiteY6" fmla="*/ 3300141 h 3300141"/>
              <a:gd name="connsiteX7" fmla="*/ 11132491 w 11134399"/>
              <a:gd name="connsiteY7" fmla="*/ 3300141 h 3300141"/>
              <a:gd name="connsiteX8" fmla="*/ 8195618 w 11134399"/>
              <a:gd name="connsiteY8" fmla="*/ 3300141 h 3300141"/>
              <a:gd name="connsiteX9" fmla="*/ 944 w 11134399"/>
              <a:gd name="connsiteY9" fmla="*/ 3300141 h 3300141"/>
              <a:gd name="connsiteX10" fmla="*/ 88 w 11134399"/>
              <a:gd name="connsiteY10" fmla="*/ 0 h 3300141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918950 w 11134399"/>
              <a:gd name="connsiteY3" fmla="*/ 1650062 h 3300141"/>
              <a:gd name="connsiteX4" fmla="*/ 1933699 w 11134399"/>
              <a:gd name="connsiteY4" fmla="*/ 2144133 h 3300141"/>
              <a:gd name="connsiteX5" fmla="*/ 11134399 w 11134399"/>
              <a:gd name="connsiteY5" fmla="*/ 1650411 h 3300141"/>
              <a:gd name="connsiteX6" fmla="*/ 11132494 w 11134399"/>
              <a:gd name="connsiteY6" fmla="*/ 3300141 h 3300141"/>
              <a:gd name="connsiteX7" fmla="*/ 11132491 w 11134399"/>
              <a:gd name="connsiteY7" fmla="*/ 3300141 h 3300141"/>
              <a:gd name="connsiteX8" fmla="*/ 8195618 w 11134399"/>
              <a:gd name="connsiteY8" fmla="*/ 3300141 h 3300141"/>
              <a:gd name="connsiteX9" fmla="*/ 944 w 11134399"/>
              <a:gd name="connsiteY9" fmla="*/ 3300141 h 3300141"/>
              <a:gd name="connsiteX10" fmla="*/ 88 w 11134399"/>
              <a:gd name="connsiteY10" fmla="*/ 0 h 3300141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918950 w 11134399"/>
              <a:gd name="connsiteY3" fmla="*/ 1650062 h 3300141"/>
              <a:gd name="connsiteX4" fmla="*/ 1914649 w 11134399"/>
              <a:gd name="connsiteY4" fmla="*/ 2153658 h 3300141"/>
              <a:gd name="connsiteX5" fmla="*/ 11134399 w 11134399"/>
              <a:gd name="connsiteY5" fmla="*/ 1650411 h 3300141"/>
              <a:gd name="connsiteX6" fmla="*/ 11132494 w 11134399"/>
              <a:gd name="connsiteY6" fmla="*/ 3300141 h 3300141"/>
              <a:gd name="connsiteX7" fmla="*/ 11132491 w 11134399"/>
              <a:gd name="connsiteY7" fmla="*/ 3300141 h 3300141"/>
              <a:gd name="connsiteX8" fmla="*/ 8195618 w 11134399"/>
              <a:gd name="connsiteY8" fmla="*/ 3300141 h 3300141"/>
              <a:gd name="connsiteX9" fmla="*/ 944 w 11134399"/>
              <a:gd name="connsiteY9" fmla="*/ 3300141 h 3300141"/>
              <a:gd name="connsiteX10" fmla="*/ 88 w 11134399"/>
              <a:gd name="connsiteY10" fmla="*/ 0 h 3300141"/>
              <a:gd name="connsiteX0" fmla="*/ 88 w 11132494"/>
              <a:gd name="connsiteY0" fmla="*/ 0 h 3300141"/>
              <a:gd name="connsiteX1" fmla="*/ 1027262 w 11132494"/>
              <a:gd name="connsiteY1" fmla="*/ 521 h 3300141"/>
              <a:gd name="connsiteX2" fmla="*/ 1022792 w 11132494"/>
              <a:gd name="connsiteY2" fmla="*/ 1650644 h 3300141"/>
              <a:gd name="connsiteX3" fmla="*/ 1918950 w 11132494"/>
              <a:gd name="connsiteY3" fmla="*/ 1650062 h 3300141"/>
              <a:gd name="connsiteX4" fmla="*/ 1914649 w 11132494"/>
              <a:gd name="connsiteY4" fmla="*/ 2153658 h 3300141"/>
              <a:gd name="connsiteX5" fmla="*/ 3955387 w 11132494"/>
              <a:gd name="connsiteY5" fmla="*/ 2146522 h 3300141"/>
              <a:gd name="connsiteX6" fmla="*/ 11132494 w 11132494"/>
              <a:gd name="connsiteY6" fmla="*/ 3300141 h 3300141"/>
              <a:gd name="connsiteX7" fmla="*/ 11132491 w 11132494"/>
              <a:gd name="connsiteY7" fmla="*/ 3300141 h 3300141"/>
              <a:gd name="connsiteX8" fmla="*/ 8195618 w 11132494"/>
              <a:gd name="connsiteY8" fmla="*/ 3300141 h 3300141"/>
              <a:gd name="connsiteX9" fmla="*/ 944 w 11132494"/>
              <a:gd name="connsiteY9" fmla="*/ 3300141 h 3300141"/>
              <a:gd name="connsiteX10" fmla="*/ 88 w 11132494"/>
              <a:gd name="connsiteY10" fmla="*/ 0 h 3300141"/>
              <a:gd name="connsiteX0" fmla="*/ 88 w 11132494"/>
              <a:gd name="connsiteY0" fmla="*/ 0 h 3300141"/>
              <a:gd name="connsiteX1" fmla="*/ 1027262 w 11132494"/>
              <a:gd name="connsiteY1" fmla="*/ 521 h 3300141"/>
              <a:gd name="connsiteX2" fmla="*/ 1022792 w 11132494"/>
              <a:gd name="connsiteY2" fmla="*/ 1650644 h 3300141"/>
              <a:gd name="connsiteX3" fmla="*/ 1918950 w 11132494"/>
              <a:gd name="connsiteY3" fmla="*/ 1650062 h 3300141"/>
              <a:gd name="connsiteX4" fmla="*/ 1914649 w 11132494"/>
              <a:gd name="connsiteY4" fmla="*/ 2153658 h 3300141"/>
              <a:gd name="connsiteX5" fmla="*/ 3955387 w 11132494"/>
              <a:gd name="connsiteY5" fmla="*/ 2146522 h 3300141"/>
              <a:gd name="connsiteX6" fmla="*/ 11132494 w 11132494"/>
              <a:gd name="connsiteY6" fmla="*/ 3300141 h 3300141"/>
              <a:gd name="connsiteX7" fmla="*/ 11132491 w 11132494"/>
              <a:gd name="connsiteY7" fmla="*/ 3300141 h 3300141"/>
              <a:gd name="connsiteX8" fmla="*/ 944 w 11132494"/>
              <a:gd name="connsiteY8" fmla="*/ 3300141 h 3300141"/>
              <a:gd name="connsiteX9" fmla="*/ 88 w 11132494"/>
              <a:gd name="connsiteY9" fmla="*/ 0 h 3300141"/>
              <a:gd name="connsiteX0" fmla="*/ 88 w 11132494"/>
              <a:gd name="connsiteY0" fmla="*/ 0 h 3300141"/>
              <a:gd name="connsiteX1" fmla="*/ 1027262 w 11132494"/>
              <a:gd name="connsiteY1" fmla="*/ 521 h 3300141"/>
              <a:gd name="connsiteX2" fmla="*/ 1022792 w 11132494"/>
              <a:gd name="connsiteY2" fmla="*/ 1650644 h 3300141"/>
              <a:gd name="connsiteX3" fmla="*/ 1918950 w 11132494"/>
              <a:gd name="connsiteY3" fmla="*/ 1650062 h 3300141"/>
              <a:gd name="connsiteX4" fmla="*/ 1914649 w 11132494"/>
              <a:gd name="connsiteY4" fmla="*/ 2153658 h 3300141"/>
              <a:gd name="connsiteX5" fmla="*/ 3955387 w 11132494"/>
              <a:gd name="connsiteY5" fmla="*/ 2146522 h 3300141"/>
              <a:gd name="connsiteX6" fmla="*/ 11132494 w 11132494"/>
              <a:gd name="connsiteY6" fmla="*/ 3300141 h 3300141"/>
              <a:gd name="connsiteX7" fmla="*/ 3953479 w 11132494"/>
              <a:gd name="connsiteY7" fmla="*/ 3300141 h 3300141"/>
              <a:gd name="connsiteX8" fmla="*/ 944 w 11132494"/>
              <a:gd name="connsiteY8" fmla="*/ 3300141 h 3300141"/>
              <a:gd name="connsiteX9" fmla="*/ 88 w 11132494"/>
              <a:gd name="connsiteY9" fmla="*/ 0 h 3300141"/>
              <a:gd name="connsiteX0" fmla="*/ 88 w 3955387"/>
              <a:gd name="connsiteY0" fmla="*/ 0 h 3300141"/>
              <a:gd name="connsiteX1" fmla="*/ 1027262 w 3955387"/>
              <a:gd name="connsiteY1" fmla="*/ 521 h 3300141"/>
              <a:gd name="connsiteX2" fmla="*/ 1022792 w 3955387"/>
              <a:gd name="connsiteY2" fmla="*/ 1650644 h 3300141"/>
              <a:gd name="connsiteX3" fmla="*/ 1918950 w 3955387"/>
              <a:gd name="connsiteY3" fmla="*/ 1650062 h 3300141"/>
              <a:gd name="connsiteX4" fmla="*/ 1914649 w 3955387"/>
              <a:gd name="connsiteY4" fmla="*/ 2153658 h 3300141"/>
              <a:gd name="connsiteX5" fmla="*/ 3955387 w 3955387"/>
              <a:gd name="connsiteY5" fmla="*/ 2146522 h 3300141"/>
              <a:gd name="connsiteX6" fmla="*/ 3953479 w 3955387"/>
              <a:gd name="connsiteY6" fmla="*/ 3300141 h 3300141"/>
              <a:gd name="connsiteX7" fmla="*/ 944 w 3955387"/>
              <a:gd name="connsiteY7" fmla="*/ 3300141 h 3300141"/>
              <a:gd name="connsiteX8" fmla="*/ 88 w 3955387"/>
              <a:gd name="connsiteY8" fmla="*/ 0 h 3300141"/>
              <a:gd name="connsiteX0" fmla="*/ 88 w 3955387"/>
              <a:gd name="connsiteY0" fmla="*/ 0 h 3300141"/>
              <a:gd name="connsiteX1" fmla="*/ 1027262 w 3955387"/>
              <a:gd name="connsiteY1" fmla="*/ 521 h 3300141"/>
              <a:gd name="connsiteX2" fmla="*/ 1022792 w 3955387"/>
              <a:gd name="connsiteY2" fmla="*/ 1650644 h 3300141"/>
              <a:gd name="connsiteX3" fmla="*/ 1918950 w 3955387"/>
              <a:gd name="connsiteY3" fmla="*/ 1650062 h 3300141"/>
              <a:gd name="connsiteX4" fmla="*/ 1917031 w 3955387"/>
              <a:gd name="connsiteY4" fmla="*/ 2146514 h 3300141"/>
              <a:gd name="connsiteX5" fmla="*/ 3955387 w 3955387"/>
              <a:gd name="connsiteY5" fmla="*/ 2146522 h 3300141"/>
              <a:gd name="connsiteX6" fmla="*/ 3953479 w 3955387"/>
              <a:gd name="connsiteY6" fmla="*/ 3300141 h 3300141"/>
              <a:gd name="connsiteX7" fmla="*/ 944 w 3955387"/>
              <a:gd name="connsiteY7" fmla="*/ 3300141 h 3300141"/>
              <a:gd name="connsiteX8" fmla="*/ 88 w 3955387"/>
              <a:gd name="connsiteY8" fmla="*/ 0 h 3300141"/>
              <a:gd name="connsiteX0" fmla="*/ 88 w 3964912"/>
              <a:gd name="connsiteY0" fmla="*/ 0 h 3300141"/>
              <a:gd name="connsiteX1" fmla="*/ 1027262 w 3964912"/>
              <a:gd name="connsiteY1" fmla="*/ 521 h 3300141"/>
              <a:gd name="connsiteX2" fmla="*/ 1022792 w 3964912"/>
              <a:gd name="connsiteY2" fmla="*/ 1650644 h 3300141"/>
              <a:gd name="connsiteX3" fmla="*/ 1918950 w 3964912"/>
              <a:gd name="connsiteY3" fmla="*/ 1650062 h 3300141"/>
              <a:gd name="connsiteX4" fmla="*/ 1917031 w 3964912"/>
              <a:gd name="connsiteY4" fmla="*/ 2146514 h 3300141"/>
              <a:gd name="connsiteX5" fmla="*/ 3964912 w 3964912"/>
              <a:gd name="connsiteY5" fmla="*/ 2144141 h 3300141"/>
              <a:gd name="connsiteX6" fmla="*/ 3953479 w 3964912"/>
              <a:gd name="connsiteY6" fmla="*/ 3300141 h 3300141"/>
              <a:gd name="connsiteX7" fmla="*/ 944 w 3964912"/>
              <a:gd name="connsiteY7" fmla="*/ 3300141 h 3300141"/>
              <a:gd name="connsiteX8" fmla="*/ 88 w 3964912"/>
              <a:gd name="connsiteY8" fmla="*/ 0 h 3300141"/>
              <a:gd name="connsiteX0" fmla="*/ 88 w 3970148"/>
              <a:gd name="connsiteY0" fmla="*/ 0 h 3307284"/>
              <a:gd name="connsiteX1" fmla="*/ 1027262 w 3970148"/>
              <a:gd name="connsiteY1" fmla="*/ 521 h 3307284"/>
              <a:gd name="connsiteX2" fmla="*/ 1022792 w 3970148"/>
              <a:gd name="connsiteY2" fmla="*/ 1650644 h 3307284"/>
              <a:gd name="connsiteX3" fmla="*/ 1918950 w 3970148"/>
              <a:gd name="connsiteY3" fmla="*/ 1650062 h 3307284"/>
              <a:gd name="connsiteX4" fmla="*/ 1917031 w 3970148"/>
              <a:gd name="connsiteY4" fmla="*/ 2146514 h 3307284"/>
              <a:gd name="connsiteX5" fmla="*/ 3964912 w 3970148"/>
              <a:gd name="connsiteY5" fmla="*/ 2144141 h 3307284"/>
              <a:gd name="connsiteX6" fmla="*/ 3970148 w 3970148"/>
              <a:gd name="connsiteY6" fmla="*/ 3307284 h 3307284"/>
              <a:gd name="connsiteX7" fmla="*/ 944 w 3970148"/>
              <a:gd name="connsiteY7" fmla="*/ 3300141 h 3307284"/>
              <a:gd name="connsiteX8" fmla="*/ 88 w 3970148"/>
              <a:gd name="connsiteY8" fmla="*/ 0 h 3307284"/>
              <a:gd name="connsiteX0" fmla="*/ 88 w 3965264"/>
              <a:gd name="connsiteY0" fmla="*/ 0 h 3300141"/>
              <a:gd name="connsiteX1" fmla="*/ 1027262 w 3965264"/>
              <a:gd name="connsiteY1" fmla="*/ 521 h 3300141"/>
              <a:gd name="connsiteX2" fmla="*/ 1022792 w 3965264"/>
              <a:gd name="connsiteY2" fmla="*/ 1650644 h 3300141"/>
              <a:gd name="connsiteX3" fmla="*/ 1918950 w 3965264"/>
              <a:gd name="connsiteY3" fmla="*/ 1650062 h 3300141"/>
              <a:gd name="connsiteX4" fmla="*/ 1917031 w 3965264"/>
              <a:gd name="connsiteY4" fmla="*/ 2146514 h 3300141"/>
              <a:gd name="connsiteX5" fmla="*/ 3964912 w 3965264"/>
              <a:gd name="connsiteY5" fmla="*/ 2144141 h 3300141"/>
              <a:gd name="connsiteX6" fmla="*/ 3963004 w 3965264"/>
              <a:gd name="connsiteY6" fmla="*/ 3300140 h 3300141"/>
              <a:gd name="connsiteX7" fmla="*/ 944 w 3965264"/>
              <a:gd name="connsiteY7" fmla="*/ 3300141 h 3300141"/>
              <a:gd name="connsiteX8" fmla="*/ 88 w 3965264"/>
              <a:gd name="connsiteY8" fmla="*/ 0 h 3300141"/>
              <a:gd name="connsiteX0" fmla="*/ 88 w 3965264"/>
              <a:gd name="connsiteY0" fmla="*/ 0 h 3300141"/>
              <a:gd name="connsiteX1" fmla="*/ 1027262 w 3965264"/>
              <a:gd name="connsiteY1" fmla="*/ 521 h 3300141"/>
              <a:gd name="connsiteX2" fmla="*/ 1022792 w 3965264"/>
              <a:gd name="connsiteY2" fmla="*/ 1650644 h 3300141"/>
              <a:gd name="connsiteX3" fmla="*/ 1918950 w 3965264"/>
              <a:gd name="connsiteY3" fmla="*/ 1650062 h 3300141"/>
              <a:gd name="connsiteX4" fmla="*/ 1917031 w 3965264"/>
              <a:gd name="connsiteY4" fmla="*/ 2146514 h 3300141"/>
              <a:gd name="connsiteX5" fmla="*/ 3964912 w 3965264"/>
              <a:gd name="connsiteY5" fmla="*/ 2146523 h 3300141"/>
              <a:gd name="connsiteX6" fmla="*/ 3963004 w 3965264"/>
              <a:gd name="connsiteY6" fmla="*/ 3300140 h 3300141"/>
              <a:gd name="connsiteX7" fmla="*/ 944 w 3965264"/>
              <a:gd name="connsiteY7" fmla="*/ 3300141 h 3300141"/>
              <a:gd name="connsiteX8" fmla="*/ 88 w 3965264"/>
              <a:gd name="connsiteY8" fmla="*/ 0 h 3300141"/>
              <a:gd name="connsiteX0" fmla="*/ 88 w 3965264"/>
              <a:gd name="connsiteY0" fmla="*/ 0 h 3300141"/>
              <a:gd name="connsiteX1" fmla="*/ 1027262 w 3965264"/>
              <a:gd name="connsiteY1" fmla="*/ 521 h 3300141"/>
              <a:gd name="connsiteX2" fmla="*/ 1022792 w 3965264"/>
              <a:gd name="connsiteY2" fmla="*/ 1650644 h 3300141"/>
              <a:gd name="connsiteX3" fmla="*/ 1914188 w 3965264"/>
              <a:gd name="connsiteY3" fmla="*/ 1650062 h 3300141"/>
              <a:gd name="connsiteX4" fmla="*/ 1917031 w 3965264"/>
              <a:gd name="connsiteY4" fmla="*/ 2146514 h 3300141"/>
              <a:gd name="connsiteX5" fmla="*/ 3964912 w 3965264"/>
              <a:gd name="connsiteY5" fmla="*/ 2146523 h 3300141"/>
              <a:gd name="connsiteX6" fmla="*/ 3963004 w 3965264"/>
              <a:gd name="connsiteY6" fmla="*/ 3300140 h 3300141"/>
              <a:gd name="connsiteX7" fmla="*/ 944 w 3965264"/>
              <a:gd name="connsiteY7" fmla="*/ 3300141 h 3300141"/>
              <a:gd name="connsiteX8" fmla="*/ 88 w 3965264"/>
              <a:gd name="connsiteY8" fmla="*/ 0 h 3300141"/>
              <a:gd name="connsiteX0" fmla="*/ 88 w 3965264"/>
              <a:gd name="connsiteY0" fmla="*/ 0 h 3300141"/>
              <a:gd name="connsiteX1" fmla="*/ 1027262 w 3965264"/>
              <a:gd name="connsiteY1" fmla="*/ 521 h 3300141"/>
              <a:gd name="connsiteX2" fmla="*/ 1022792 w 3965264"/>
              <a:gd name="connsiteY2" fmla="*/ 1650644 h 3300141"/>
              <a:gd name="connsiteX3" fmla="*/ 1918951 w 3965264"/>
              <a:gd name="connsiteY3" fmla="*/ 1650062 h 3300141"/>
              <a:gd name="connsiteX4" fmla="*/ 1917031 w 3965264"/>
              <a:gd name="connsiteY4" fmla="*/ 2146514 h 3300141"/>
              <a:gd name="connsiteX5" fmla="*/ 3964912 w 3965264"/>
              <a:gd name="connsiteY5" fmla="*/ 2146523 h 3300141"/>
              <a:gd name="connsiteX6" fmla="*/ 3963004 w 3965264"/>
              <a:gd name="connsiteY6" fmla="*/ 3300140 h 3300141"/>
              <a:gd name="connsiteX7" fmla="*/ 944 w 3965264"/>
              <a:gd name="connsiteY7" fmla="*/ 3300141 h 3300141"/>
              <a:gd name="connsiteX8" fmla="*/ 88 w 3965264"/>
              <a:gd name="connsiteY8" fmla="*/ 0 h 3300141"/>
              <a:gd name="connsiteX0" fmla="*/ 88 w 3965264"/>
              <a:gd name="connsiteY0" fmla="*/ 0 h 4443141"/>
              <a:gd name="connsiteX1" fmla="*/ 1027262 w 3965264"/>
              <a:gd name="connsiteY1" fmla="*/ 1143521 h 4443141"/>
              <a:gd name="connsiteX2" fmla="*/ 1022792 w 3965264"/>
              <a:gd name="connsiteY2" fmla="*/ 2793644 h 4443141"/>
              <a:gd name="connsiteX3" fmla="*/ 1918951 w 3965264"/>
              <a:gd name="connsiteY3" fmla="*/ 2793062 h 4443141"/>
              <a:gd name="connsiteX4" fmla="*/ 1917031 w 3965264"/>
              <a:gd name="connsiteY4" fmla="*/ 3289514 h 4443141"/>
              <a:gd name="connsiteX5" fmla="*/ 3964912 w 3965264"/>
              <a:gd name="connsiteY5" fmla="*/ 3289523 h 4443141"/>
              <a:gd name="connsiteX6" fmla="*/ 3963004 w 3965264"/>
              <a:gd name="connsiteY6" fmla="*/ 4443140 h 4443141"/>
              <a:gd name="connsiteX7" fmla="*/ 944 w 3965264"/>
              <a:gd name="connsiteY7" fmla="*/ 4443141 h 4443141"/>
              <a:gd name="connsiteX8" fmla="*/ 88 w 3965264"/>
              <a:gd name="connsiteY8" fmla="*/ 0 h 4443141"/>
              <a:gd name="connsiteX0" fmla="*/ 88 w 3965264"/>
              <a:gd name="connsiteY0" fmla="*/ 5829 h 4448970"/>
              <a:gd name="connsiteX1" fmla="*/ 1020912 w 3965264"/>
              <a:gd name="connsiteY1" fmla="*/ 0 h 4448970"/>
              <a:gd name="connsiteX2" fmla="*/ 1022792 w 3965264"/>
              <a:gd name="connsiteY2" fmla="*/ 2799473 h 4448970"/>
              <a:gd name="connsiteX3" fmla="*/ 1918951 w 3965264"/>
              <a:gd name="connsiteY3" fmla="*/ 2798891 h 4448970"/>
              <a:gd name="connsiteX4" fmla="*/ 1917031 w 3965264"/>
              <a:gd name="connsiteY4" fmla="*/ 3295343 h 4448970"/>
              <a:gd name="connsiteX5" fmla="*/ 3964912 w 3965264"/>
              <a:gd name="connsiteY5" fmla="*/ 3295352 h 4448970"/>
              <a:gd name="connsiteX6" fmla="*/ 3963004 w 3965264"/>
              <a:gd name="connsiteY6" fmla="*/ 4448969 h 4448970"/>
              <a:gd name="connsiteX7" fmla="*/ 944 w 3965264"/>
              <a:gd name="connsiteY7" fmla="*/ 4448970 h 4448970"/>
              <a:gd name="connsiteX8" fmla="*/ 88 w 3965264"/>
              <a:gd name="connsiteY8" fmla="*/ 5829 h 4448970"/>
              <a:gd name="connsiteX0" fmla="*/ 88 w 3965264"/>
              <a:gd name="connsiteY0" fmla="*/ 5829 h 4448970"/>
              <a:gd name="connsiteX1" fmla="*/ 1020912 w 3965264"/>
              <a:gd name="connsiteY1" fmla="*/ 0 h 4448970"/>
              <a:gd name="connsiteX2" fmla="*/ 1020118 w 3965264"/>
              <a:gd name="connsiteY2" fmla="*/ 546894 h 4448970"/>
              <a:gd name="connsiteX3" fmla="*/ 1022792 w 3965264"/>
              <a:gd name="connsiteY3" fmla="*/ 2799473 h 4448970"/>
              <a:gd name="connsiteX4" fmla="*/ 1918951 w 3965264"/>
              <a:gd name="connsiteY4" fmla="*/ 2798891 h 4448970"/>
              <a:gd name="connsiteX5" fmla="*/ 1917031 w 3965264"/>
              <a:gd name="connsiteY5" fmla="*/ 3295343 h 4448970"/>
              <a:gd name="connsiteX6" fmla="*/ 3964912 w 3965264"/>
              <a:gd name="connsiteY6" fmla="*/ 3295352 h 4448970"/>
              <a:gd name="connsiteX7" fmla="*/ 3963004 w 3965264"/>
              <a:gd name="connsiteY7" fmla="*/ 4448969 h 4448970"/>
              <a:gd name="connsiteX8" fmla="*/ 944 w 3965264"/>
              <a:gd name="connsiteY8" fmla="*/ 4448970 h 4448970"/>
              <a:gd name="connsiteX9" fmla="*/ 88 w 3965264"/>
              <a:gd name="connsiteY9" fmla="*/ 5829 h 4448970"/>
              <a:gd name="connsiteX0" fmla="*/ 88 w 3965264"/>
              <a:gd name="connsiteY0" fmla="*/ 198903 h 4642044"/>
              <a:gd name="connsiteX1" fmla="*/ 1020912 w 3965264"/>
              <a:gd name="connsiteY1" fmla="*/ 193074 h 4642044"/>
              <a:gd name="connsiteX2" fmla="*/ 1928168 w 3965264"/>
              <a:gd name="connsiteY2" fmla="*/ 187518 h 4642044"/>
              <a:gd name="connsiteX3" fmla="*/ 1022792 w 3965264"/>
              <a:gd name="connsiteY3" fmla="*/ 2992547 h 4642044"/>
              <a:gd name="connsiteX4" fmla="*/ 1918951 w 3965264"/>
              <a:gd name="connsiteY4" fmla="*/ 2991965 h 4642044"/>
              <a:gd name="connsiteX5" fmla="*/ 1917031 w 3965264"/>
              <a:gd name="connsiteY5" fmla="*/ 3488417 h 4642044"/>
              <a:gd name="connsiteX6" fmla="*/ 3964912 w 3965264"/>
              <a:gd name="connsiteY6" fmla="*/ 3488426 h 4642044"/>
              <a:gd name="connsiteX7" fmla="*/ 3963004 w 3965264"/>
              <a:gd name="connsiteY7" fmla="*/ 4642043 h 4642044"/>
              <a:gd name="connsiteX8" fmla="*/ 944 w 3965264"/>
              <a:gd name="connsiteY8" fmla="*/ 4642044 h 4642044"/>
              <a:gd name="connsiteX9" fmla="*/ 88 w 3965264"/>
              <a:gd name="connsiteY9" fmla="*/ 198903 h 4642044"/>
              <a:gd name="connsiteX0" fmla="*/ 88 w 3965264"/>
              <a:gd name="connsiteY0" fmla="*/ 11454 h 4454595"/>
              <a:gd name="connsiteX1" fmla="*/ 1020912 w 3965264"/>
              <a:gd name="connsiteY1" fmla="*/ 5625 h 4454595"/>
              <a:gd name="connsiteX2" fmla="*/ 1928168 w 3965264"/>
              <a:gd name="connsiteY2" fmla="*/ 69 h 4454595"/>
              <a:gd name="connsiteX3" fmla="*/ 1022792 w 3965264"/>
              <a:gd name="connsiteY3" fmla="*/ 2805098 h 4454595"/>
              <a:gd name="connsiteX4" fmla="*/ 1918951 w 3965264"/>
              <a:gd name="connsiteY4" fmla="*/ 2804516 h 4454595"/>
              <a:gd name="connsiteX5" fmla="*/ 1917031 w 3965264"/>
              <a:gd name="connsiteY5" fmla="*/ 3300968 h 4454595"/>
              <a:gd name="connsiteX6" fmla="*/ 3964912 w 3965264"/>
              <a:gd name="connsiteY6" fmla="*/ 3300977 h 4454595"/>
              <a:gd name="connsiteX7" fmla="*/ 3963004 w 3965264"/>
              <a:gd name="connsiteY7" fmla="*/ 4454594 h 4454595"/>
              <a:gd name="connsiteX8" fmla="*/ 944 w 3965264"/>
              <a:gd name="connsiteY8" fmla="*/ 4454595 h 4454595"/>
              <a:gd name="connsiteX9" fmla="*/ 88 w 3965264"/>
              <a:gd name="connsiteY9" fmla="*/ 11454 h 4454595"/>
              <a:gd name="connsiteX0" fmla="*/ 88 w 3965264"/>
              <a:gd name="connsiteY0" fmla="*/ 11966 h 4455107"/>
              <a:gd name="connsiteX1" fmla="*/ 1020912 w 3965264"/>
              <a:gd name="connsiteY1" fmla="*/ 6137 h 4455107"/>
              <a:gd name="connsiteX2" fmla="*/ 1928168 w 3965264"/>
              <a:gd name="connsiteY2" fmla="*/ 581 h 4455107"/>
              <a:gd name="connsiteX3" fmla="*/ 1022792 w 3965264"/>
              <a:gd name="connsiteY3" fmla="*/ 2805610 h 4455107"/>
              <a:gd name="connsiteX4" fmla="*/ 1918951 w 3965264"/>
              <a:gd name="connsiteY4" fmla="*/ 2805028 h 4455107"/>
              <a:gd name="connsiteX5" fmla="*/ 1917031 w 3965264"/>
              <a:gd name="connsiteY5" fmla="*/ 3301480 h 4455107"/>
              <a:gd name="connsiteX6" fmla="*/ 3964912 w 3965264"/>
              <a:gd name="connsiteY6" fmla="*/ 3301489 h 4455107"/>
              <a:gd name="connsiteX7" fmla="*/ 3963004 w 3965264"/>
              <a:gd name="connsiteY7" fmla="*/ 4455106 h 4455107"/>
              <a:gd name="connsiteX8" fmla="*/ 944 w 3965264"/>
              <a:gd name="connsiteY8" fmla="*/ 4455107 h 4455107"/>
              <a:gd name="connsiteX9" fmla="*/ 88 w 3965264"/>
              <a:gd name="connsiteY9" fmla="*/ 11966 h 4455107"/>
              <a:gd name="connsiteX0" fmla="*/ 88 w 3965264"/>
              <a:gd name="connsiteY0" fmla="*/ 11966 h 4455107"/>
              <a:gd name="connsiteX1" fmla="*/ 1020912 w 3965264"/>
              <a:gd name="connsiteY1" fmla="*/ 6137 h 4455107"/>
              <a:gd name="connsiteX2" fmla="*/ 1928168 w 3965264"/>
              <a:gd name="connsiteY2" fmla="*/ 581 h 4455107"/>
              <a:gd name="connsiteX3" fmla="*/ 1022792 w 3965264"/>
              <a:gd name="connsiteY3" fmla="*/ 2805610 h 4455107"/>
              <a:gd name="connsiteX4" fmla="*/ 1918951 w 3965264"/>
              <a:gd name="connsiteY4" fmla="*/ 2805028 h 4455107"/>
              <a:gd name="connsiteX5" fmla="*/ 1917031 w 3965264"/>
              <a:gd name="connsiteY5" fmla="*/ 3301480 h 4455107"/>
              <a:gd name="connsiteX6" fmla="*/ 3964912 w 3965264"/>
              <a:gd name="connsiteY6" fmla="*/ 3301489 h 4455107"/>
              <a:gd name="connsiteX7" fmla="*/ 3963004 w 3965264"/>
              <a:gd name="connsiteY7" fmla="*/ 4455106 h 4455107"/>
              <a:gd name="connsiteX8" fmla="*/ 944 w 3965264"/>
              <a:gd name="connsiteY8" fmla="*/ 4455107 h 4455107"/>
              <a:gd name="connsiteX9" fmla="*/ 88 w 3965264"/>
              <a:gd name="connsiteY9" fmla="*/ 11966 h 4455107"/>
              <a:gd name="connsiteX0" fmla="*/ 88 w 3965264"/>
              <a:gd name="connsiteY0" fmla="*/ 463599 h 4906740"/>
              <a:gd name="connsiteX1" fmla="*/ 1928168 w 3965264"/>
              <a:gd name="connsiteY1" fmla="*/ 452214 h 4906740"/>
              <a:gd name="connsiteX2" fmla="*/ 1022792 w 3965264"/>
              <a:gd name="connsiteY2" fmla="*/ 3257243 h 4906740"/>
              <a:gd name="connsiteX3" fmla="*/ 1918951 w 3965264"/>
              <a:gd name="connsiteY3" fmla="*/ 3256661 h 4906740"/>
              <a:gd name="connsiteX4" fmla="*/ 1917031 w 3965264"/>
              <a:gd name="connsiteY4" fmla="*/ 3753113 h 4906740"/>
              <a:gd name="connsiteX5" fmla="*/ 3964912 w 3965264"/>
              <a:gd name="connsiteY5" fmla="*/ 3753122 h 4906740"/>
              <a:gd name="connsiteX6" fmla="*/ 3963004 w 3965264"/>
              <a:gd name="connsiteY6" fmla="*/ 4906739 h 4906740"/>
              <a:gd name="connsiteX7" fmla="*/ 944 w 3965264"/>
              <a:gd name="connsiteY7" fmla="*/ 4906740 h 4906740"/>
              <a:gd name="connsiteX8" fmla="*/ 88 w 3965264"/>
              <a:gd name="connsiteY8" fmla="*/ 463599 h 4906740"/>
              <a:gd name="connsiteX0" fmla="*/ 88 w 3965264"/>
              <a:gd name="connsiteY0" fmla="*/ 216679 h 4659820"/>
              <a:gd name="connsiteX1" fmla="*/ 1928168 w 3965264"/>
              <a:gd name="connsiteY1" fmla="*/ 205294 h 4659820"/>
              <a:gd name="connsiteX2" fmla="*/ 1022792 w 3965264"/>
              <a:gd name="connsiteY2" fmla="*/ 3010323 h 4659820"/>
              <a:gd name="connsiteX3" fmla="*/ 1918951 w 3965264"/>
              <a:gd name="connsiteY3" fmla="*/ 3009741 h 4659820"/>
              <a:gd name="connsiteX4" fmla="*/ 1917031 w 3965264"/>
              <a:gd name="connsiteY4" fmla="*/ 3506193 h 4659820"/>
              <a:gd name="connsiteX5" fmla="*/ 3964912 w 3965264"/>
              <a:gd name="connsiteY5" fmla="*/ 3506202 h 4659820"/>
              <a:gd name="connsiteX6" fmla="*/ 3963004 w 3965264"/>
              <a:gd name="connsiteY6" fmla="*/ 4659819 h 4659820"/>
              <a:gd name="connsiteX7" fmla="*/ 944 w 3965264"/>
              <a:gd name="connsiteY7" fmla="*/ 4659820 h 4659820"/>
              <a:gd name="connsiteX8" fmla="*/ 88 w 3965264"/>
              <a:gd name="connsiteY8" fmla="*/ 216679 h 4659820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022792 w 3965264"/>
              <a:gd name="connsiteY2" fmla="*/ 2805029 h 4454526"/>
              <a:gd name="connsiteX3" fmla="*/ 1918951 w 3965264"/>
              <a:gd name="connsiteY3" fmla="*/ 2804447 h 4454526"/>
              <a:gd name="connsiteX4" fmla="*/ 1917031 w 3965264"/>
              <a:gd name="connsiteY4" fmla="*/ 3300899 h 4454526"/>
              <a:gd name="connsiteX5" fmla="*/ 3964912 w 3965264"/>
              <a:gd name="connsiteY5" fmla="*/ 3300908 h 4454526"/>
              <a:gd name="connsiteX6" fmla="*/ 3963004 w 3965264"/>
              <a:gd name="connsiteY6" fmla="*/ 4454525 h 4454526"/>
              <a:gd name="connsiteX7" fmla="*/ 944 w 3965264"/>
              <a:gd name="connsiteY7" fmla="*/ 4454526 h 4454526"/>
              <a:gd name="connsiteX8" fmla="*/ 88 w 3965264"/>
              <a:gd name="connsiteY8" fmla="*/ 11385 h 4454526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943542 w 3965264"/>
              <a:gd name="connsiteY2" fmla="*/ 2519279 h 4454526"/>
              <a:gd name="connsiteX3" fmla="*/ 1918951 w 3965264"/>
              <a:gd name="connsiteY3" fmla="*/ 2804447 h 4454526"/>
              <a:gd name="connsiteX4" fmla="*/ 1917031 w 3965264"/>
              <a:gd name="connsiteY4" fmla="*/ 3300899 h 4454526"/>
              <a:gd name="connsiteX5" fmla="*/ 3964912 w 3965264"/>
              <a:gd name="connsiteY5" fmla="*/ 3300908 h 4454526"/>
              <a:gd name="connsiteX6" fmla="*/ 3963004 w 3965264"/>
              <a:gd name="connsiteY6" fmla="*/ 4454525 h 4454526"/>
              <a:gd name="connsiteX7" fmla="*/ 944 w 3965264"/>
              <a:gd name="connsiteY7" fmla="*/ 4454526 h 4454526"/>
              <a:gd name="connsiteX8" fmla="*/ 88 w 3965264"/>
              <a:gd name="connsiteY8" fmla="*/ 11385 h 4454526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918951 w 3965264"/>
              <a:gd name="connsiteY2" fmla="*/ 2804447 h 4454526"/>
              <a:gd name="connsiteX3" fmla="*/ 1917031 w 3965264"/>
              <a:gd name="connsiteY3" fmla="*/ 3300899 h 4454526"/>
              <a:gd name="connsiteX4" fmla="*/ 3964912 w 3965264"/>
              <a:gd name="connsiteY4" fmla="*/ 3300908 h 4454526"/>
              <a:gd name="connsiteX5" fmla="*/ 3963004 w 3965264"/>
              <a:gd name="connsiteY5" fmla="*/ 4454525 h 4454526"/>
              <a:gd name="connsiteX6" fmla="*/ 944 w 3965264"/>
              <a:gd name="connsiteY6" fmla="*/ 4454526 h 4454526"/>
              <a:gd name="connsiteX7" fmla="*/ 88 w 3965264"/>
              <a:gd name="connsiteY7" fmla="*/ 11385 h 4454526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918951 w 3965264"/>
              <a:gd name="connsiteY2" fmla="*/ 2804447 h 4454526"/>
              <a:gd name="connsiteX3" fmla="*/ 1917031 w 3965264"/>
              <a:gd name="connsiteY3" fmla="*/ 3300899 h 4454526"/>
              <a:gd name="connsiteX4" fmla="*/ 3964912 w 3965264"/>
              <a:gd name="connsiteY4" fmla="*/ 3300908 h 4454526"/>
              <a:gd name="connsiteX5" fmla="*/ 3963004 w 3965264"/>
              <a:gd name="connsiteY5" fmla="*/ 4454525 h 4454526"/>
              <a:gd name="connsiteX6" fmla="*/ 944 w 3965264"/>
              <a:gd name="connsiteY6" fmla="*/ 4454526 h 4454526"/>
              <a:gd name="connsiteX7" fmla="*/ 88 w 3965264"/>
              <a:gd name="connsiteY7" fmla="*/ 11385 h 4454526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918951 w 3965264"/>
              <a:gd name="connsiteY2" fmla="*/ 2804447 h 4454526"/>
              <a:gd name="connsiteX3" fmla="*/ 1917031 w 3965264"/>
              <a:gd name="connsiteY3" fmla="*/ 3300899 h 4454526"/>
              <a:gd name="connsiteX4" fmla="*/ 3964912 w 3965264"/>
              <a:gd name="connsiteY4" fmla="*/ 3300908 h 4454526"/>
              <a:gd name="connsiteX5" fmla="*/ 3963004 w 3965264"/>
              <a:gd name="connsiteY5" fmla="*/ 4454525 h 4454526"/>
              <a:gd name="connsiteX6" fmla="*/ 944 w 3965264"/>
              <a:gd name="connsiteY6" fmla="*/ 4454526 h 4454526"/>
              <a:gd name="connsiteX7" fmla="*/ 88 w 3965264"/>
              <a:gd name="connsiteY7" fmla="*/ 11385 h 4454526"/>
              <a:gd name="connsiteX0" fmla="*/ 88 w 3963004"/>
              <a:gd name="connsiteY0" fmla="*/ 11385 h 4454526"/>
              <a:gd name="connsiteX1" fmla="*/ 1928168 w 3963004"/>
              <a:gd name="connsiteY1" fmla="*/ 0 h 4454526"/>
              <a:gd name="connsiteX2" fmla="*/ 1918951 w 3963004"/>
              <a:gd name="connsiteY2" fmla="*/ 2804447 h 4454526"/>
              <a:gd name="connsiteX3" fmla="*/ 1917031 w 3963004"/>
              <a:gd name="connsiteY3" fmla="*/ 3300899 h 4454526"/>
              <a:gd name="connsiteX4" fmla="*/ 2942562 w 3963004"/>
              <a:gd name="connsiteY4" fmla="*/ 3281858 h 4454526"/>
              <a:gd name="connsiteX5" fmla="*/ 3963004 w 3963004"/>
              <a:gd name="connsiteY5" fmla="*/ 4454525 h 4454526"/>
              <a:gd name="connsiteX6" fmla="*/ 944 w 3963004"/>
              <a:gd name="connsiteY6" fmla="*/ 4454526 h 4454526"/>
              <a:gd name="connsiteX7" fmla="*/ 88 w 3963004"/>
              <a:gd name="connsiteY7" fmla="*/ 11385 h 4454526"/>
              <a:gd name="connsiteX0" fmla="*/ 88 w 2947004"/>
              <a:gd name="connsiteY0" fmla="*/ 11385 h 4454526"/>
              <a:gd name="connsiteX1" fmla="*/ 1928168 w 2947004"/>
              <a:gd name="connsiteY1" fmla="*/ 0 h 4454526"/>
              <a:gd name="connsiteX2" fmla="*/ 1918951 w 2947004"/>
              <a:gd name="connsiteY2" fmla="*/ 2804447 h 4454526"/>
              <a:gd name="connsiteX3" fmla="*/ 1917031 w 2947004"/>
              <a:gd name="connsiteY3" fmla="*/ 3300899 h 4454526"/>
              <a:gd name="connsiteX4" fmla="*/ 2942562 w 2947004"/>
              <a:gd name="connsiteY4" fmla="*/ 3281858 h 4454526"/>
              <a:gd name="connsiteX5" fmla="*/ 2947004 w 2947004"/>
              <a:gd name="connsiteY5" fmla="*/ 4454525 h 4454526"/>
              <a:gd name="connsiteX6" fmla="*/ 944 w 2947004"/>
              <a:gd name="connsiteY6" fmla="*/ 4454526 h 4454526"/>
              <a:gd name="connsiteX7" fmla="*/ 88 w 2947004"/>
              <a:gd name="connsiteY7" fmla="*/ 11385 h 4454526"/>
              <a:gd name="connsiteX0" fmla="*/ 88 w 2947004"/>
              <a:gd name="connsiteY0" fmla="*/ 11385 h 4454526"/>
              <a:gd name="connsiteX1" fmla="*/ 1928168 w 2947004"/>
              <a:gd name="connsiteY1" fmla="*/ 0 h 4454526"/>
              <a:gd name="connsiteX2" fmla="*/ 1917031 w 2947004"/>
              <a:gd name="connsiteY2" fmla="*/ 3300899 h 4454526"/>
              <a:gd name="connsiteX3" fmla="*/ 2942562 w 2947004"/>
              <a:gd name="connsiteY3" fmla="*/ 3281858 h 4454526"/>
              <a:gd name="connsiteX4" fmla="*/ 2947004 w 2947004"/>
              <a:gd name="connsiteY4" fmla="*/ 4454525 h 4454526"/>
              <a:gd name="connsiteX5" fmla="*/ 944 w 2947004"/>
              <a:gd name="connsiteY5" fmla="*/ 4454526 h 4454526"/>
              <a:gd name="connsiteX6" fmla="*/ 88 w 2947004"/>
              <a:gd name="connsiteY6" fmla="*/ 11385 h 4454526"/>
              <a:gd name="connsiteX0" fmla="*/ 88 w 2947004"/>
              <a:gd name="connsiteY0" fmla="*/ 11385 h 4454526"/>
              <a:gd name="connsiteX1" fmla="*/ 1928168 w 2947004"/>
              <a:gd name="connsiteY1" fmla="*/ 0 h 4454526"/>
              <a:gd name="connsiteX2" fmla="*/ 1917031 w 2947004"/>
              <a:gd name="connsiteY2" fmla="*/ 3300899 h 4454526"/>
              <a:gd name="connsiteX3" fmla="*/ 2942562 w 2947004"/>
              <a:gd name="connsiteY3" fmla="*/ 3281858 h 4454526"/>
              <a:gd name="connsiteX4" fmla="*/ 2947004 w 2947004"/>
              <a:gd name="connsiteY4" fmla="*/ 4454525 h 4454526"/>
              <a:gd name="connsiteX5" fmla="*/ 944 w 2947004"/>
              <a:gd name="connsiteY5" fmla="*/ 4454526 h 4454526"/>
              <a:gd name="connsiteX6" fmla="*/ 88 w 2947004"/>
              <a:gd name="connsiteY6" fmla="*/ 11385 h 4454526"/>
              <a:gd name="connsiteX0" fmla="*/ 88 w 2947004"/>
              <a:gd name="connsiteY0" fmla="*/ 11385 h 4454526"/>
              <a:gd name="connsiteX1" fmla="*/ 1928168 w 2947004"/>
              <a:gd name="connsiteY1" fmla="*/ 0 h 4454526"/>
              <a:gd name="connsiteX2" fmla="*/ 1917031 w 2947004"/>
              <a:gd name="connsiteY2" fmla="*/ 3300899 h 4454526"/>
              <a:gd name="connsiteX3" fmla="*/ 2942562 w 2947004"/>
              <a:gd name="connsiteY3" fmla="*/ 3281858 h 4454526"/>
              <a:gd name="connsiteX4" fmla="*/ 2947004 w 2947004"/>
              <a:gd name="connsiteY4" fmla="*/ 4454525 h 4454526"/>
              <a:gd name="connsiteX5" fmla="*/ 944 w 2947004"/>
              <a:gd name="connsiteY5" fmla="*/ 4454526 h 4454526"/>
              <a:gd name="connsiteX6" fmla="*/ 88 w 2947004"/>
              <a:gd name="connsiteY6" fmla="*/ 11385 h 4454526"/>
              <a:gd name="connsiteX0" fmla="*/ 88 w 2947004"/>
              <a:gd name="connsiteY0" fmla="*/ 11385 h 4454526"/>
              <a:gd name="connsiteX1" fmla="*/ 1916262 w 2947004"/>
              <a:gd name="connsiteY1" fmla="*/ 0 h 4454526"/>
              <a:gd name="connsiteX2" fmla="*/ 1917031 w 2947004"/>
              <a:gd name="connsiteY2" fmla="*/ 3300899 h 4454526"/>
              <a:gd name="connsiteX3" fmla="*/ 2942562 w 2947004"/>
              <a:gd name="connsiteY3" fmla="*/ 3281858 h 4454526"/>
              <a:gd name="connsiteX4" fmla="*/ 2947004 w 2947004"/>
              <a:gd name="connsiteY4" fmla="*/ 4454525 h 4454526"/>
              <a:gd name="connsiteX5" fmla="*/ 944 w 2947004"/>
              <a:gd name="connsiteY5" fmla="*/ 4454526 h 4454526"/>
              <a:gd name="connsiteX6" fmla="*/ 88 w 2947004"/>
              <a:gd name="connsiteY6" fmla="*/ 11385 h 4454526"/>
              <a:gd name="connsiteX0" fmla="*/ 3906 w 2946060"/>
              <a:gd name="connsiteY0" fmla="*/ 4241 h 4454526"/>
              <a:gd name="connsiteX1" fmla="*/ 1915318 w 2946060"/>
              <a:gd name="connsiteY1" fmla="*/ 0 h 4454526"/>
              <a:gd name="connsiteX2" fmla="*/ 1916087 w 2946060"/>
              <a:gd name="connsiteY2" fmla="*/ 3300899 h 4454526"/>
              <a:gd name="connsiteX3" fmla="*/ 2941618 w 2946060"/>
              <a:gd name="connsiteY3" fmla="*/ 3281858 h 4454526"/>
              <a:gd name="connsiteX4" fmla="*/ 2946060 w 2946060"/>
              <a:gd name="connsiteY4" fmla="*/ 4454525 h 4454526"/>
              <a:gd name="connsiteX5" fmla="*/ 0 w 2946060"/>
              <a:gd name="connsiteY5" fmla="*/ 4454526 h 4454526"/>
              <a:gd name="connsiteX6" fmla="*/ 3906 w 2946060"/>
              <a:gd name="connsiteY6" fmla="*/ 4241 h 4454526"/>
              <a:gd name="connsiteX0" fmla="*/ 3906 w 2946060"/>
              <a:gd name="connsiteY0" fmla="*/ 4241 h 4454526"/>
              <a:gd name="connsiteX1" fmla="*/ 1915318 w 2946060"/>
              <a:gd name="connsiteY1" fmla="*/ 0 h 4454526"/>
              <a:gd name="connsiteX2" fmla="*/ 1916087 w 2946060"/>
              <a:gd name="connsiteY2" fmla="*/ 3300899 h 4454526"/>
              <a:gd name="connsiteX3" fmla="*/ 2941618 w 2946060"/>
              <a:gd name="connsiteY3" fmla="*/ 3281858 h 4454526"/>
              <a:gd name="connsiteX4" fmla="*/ 2946060 w 2946060"/>
              <a:gd name="connsiteY4" fmla="*/ 4454525 h 4454526"/>
              <a:gd name="connsiteX5" fmla="*/ 0 w 2946060"/>
              <a:gd name="connsiteY5" fmla="*/ 4454526 h 4454526"/>
              <a:gd name="connsiteX6" fmla="*/ 3906 w 2946060"/>
              <a:gd name="connsiteY6" fmla="*/ 4241 h 4454526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6087 w 2946060"/>
              <a:gd name="connsiteY2" fmla="*/ 3298518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6087 w 2946060"/>
              <a:gd name="connsiteY2" fmla="*/ 3298518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6087 w 2946060"/>
              <a:gd name="connsiteY2" fmla="*/ 3298518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1324 w 2946060"/>
              <a:gd name="connsiteY2" fmla="*/ 3284230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34474 w 2946060"/>
              <a:gd name="connsiteY3" fmla="*/ 3303289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36855 w 2946060"/>
              <a:gd name="connsiteY3" fmla="*/ 3289002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36855 w 2946060"/>
              <a:gd name="connsiteY3" fmla="*/ 3291383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652067 h 6102352"/>
              <a:gd name="connsiteX1" fmla="*/ 1915317 w 2946060"/>
              <a:gd name="connsiteY1" fmla="*/ 0 h 6102352"/>
              <a:gd name="connsiteX2" fmla="*/ 1913706 w 2946060"/>
              <a:gd name="connsiteY2" fmla="*/ 4941581 h 6102352"/>
              <a:gd name="connsiteX3" fmla="*/ 2936855 w 2946060"/>
              <a:gd name="connsiteY3" fmla="*/ 4941590 h 6102352"/>
              <a:gd name="connsiteX4" fmla="*/ 2946060 w 2946060"/>
              <a:gd name="connsiteY4" fmla="*/ 6102351 h 6102352"/>
              <a:gd name="connsiteX5" fmla="*/ 0 w 2946060"/>
              <a:gd name="connsiteY5" fmla="*/ 6102352 h 6102352"/>
              <a:gd name="connsiteX6" fmla="*/ 3906 w 2946060"/>
              <a:gd name="connsiteY6" fmla="*/ 1652067 h 6102352"/>
              <a:gd name="connsiteX0" fmla="*/ 6287 w 2946060"/>
              <a:gd name="connsiteY0" fmla="*/ 0 h 6102872"/>
              <a:gd name="connsiteX1" fmla="*/ 1915317 w 2946060"/>
              <a:gd name="connsiteY1" fmla="*/ 520 h 6102872"/>
              <a:gd name="connsiteX2" fmla="*/ 1913706 w 2946060"/>
              <a:gd name="connsiteY2" fmla="*/ 4942101 h 6102872"/>
              <a:gd name="connsiteX3" fmla="*/ 2936855 w 2946060"/>
              <a:gd name="connsiteY3" fmla="*/ 4942110 h 6102872"/>
              <a:gd name="connsiteX4" fmla="*/ 2946060 w 2946060"/>
              <a:gd name="connsiteY4" fmla="*/ 6102871 h 6102872"/>
              <a:gd name="connsiteX5" fmla="*/ 0 w 2946060"/>
              <a:gd name="connsiteY5" fmla="*/ 6102872 h 6102872"/>
              <a:gd name="connsiteX6" fmla="*/ 6287 w 2946060"/>
              <a:gd name="connsiteY6" fmla="*/ 0 h 610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6060" h="6102872">
                <a:moveTo>
                  <a:pt x="6287" y="0"/>
                </a:moveTo>
                <a:lnTo>
                  <a:pt x="1915317" y="520"/>
                </a:lnTo>
                <a:cubicBezTo>
                  <a:pt x="1917307" y="872622"/>
                  <a:pt x="1914503" y="4336388"/>
                  <a:pt x="1913706" y="4942101"/>
                </a:cubicBezTo>
                <a:lnTo>
                  <a:pt x="2936855" y="4942110"/>
                </a:lnTo>
                <a:cubicBezTo>
                  <a:pt x="2938600" y="5329824"/>
                  <a:pt x="2944315" y="5715157"/>
                  <a:pt x="2946060" y="6102871"/>
                </a:cubicBezTo>
                <a:lnTo>
                  <a:pt x="0" y="6102872"/>
                </a:lnTo>
                <a:cubicBezTo>
                  <a:pt x="508" y="5001237"/>
                  <a:pt x="5779" y="1101635"/>
                  <a:pt x="62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F1C003-909D-1362-C0A3-89C44FF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474" y="379875"/>
            <a:ext cx="8069046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474" y="2028030"/>
            <a:ext cx="9095207" cy="330596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õpu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6B8091-B7BE-9BCB-5801-1512E1293D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751" y="2022474"/>
            <a:ext cx="11122442" cy="4457122"/>
          </a:xfrm>
          <a:custGeom>
            <a:avLst/>
            <a:gdLst>
              <a:gd name="connsiteX0" fmla="*/ 0 w 11117263"/>
              <a:gd name="connsiteY0" fmla="*/ 0 h 4440238"/>
              <a:gd name="connsiteX1" fmla="*/ 11117263 w 11117263"/>
              <a:gd name="connsiteY1" fmla="*/ 0 h 4440238"/>
              <a:gd name="connsiteX2" fmla="*/ 11117263 w 11117263"/>
              <a:gd name="connsiteY2" fmla="*/ 3295650 h 4440238"/>
              <a:gd name="connsiteX3" fmla="*/ 11112500 w 11117263"/>
              <a:gd name="connsiteY3" fmla="*/ 3295650 h 4440238"/>
              <a:gd name="connsiteX4" fmla="*/ 11112500 w 11117263"/>
              <a:gd name="connsiteY4" fmla="*/ 4440238 h 4440238"/>
              <a:gd name="connsiteX5" fmla="*/ 4121150 w 11117263"/>
              <a:gd name="connsiteY5" fmla="*/ 4440238 h 4440238"/>
              <a:gd name="connsiteX6" fmla="*/ 4121150 w 11117263"/>
              <a:gd name="connsiteY6" fmla="*/ 3295650 h 4440238"/>
              <a:gd name="connsiteX7" fmla="*/ 0 w 11117263"/>
              <a:gd name="connsiteY7" fmla="*/ 3295650 h 4440238"/>
              <a:gd name="connsiteX0" fmla="*/ 0 w 11117263"/>
              <a:gd name="connsiteY0" fmla="*/ 0 h 4440238"/>
              <a:gd name="connsiteX1" fmla="*/ 11117263 w 11117263"/>
              <a:gd name="connsiteY1" fmla="*/ 0 h 4440238"/>
              <a:gd name="connsiteX2" fmla="*/ 11116222 w 11117263"/>
              <a:gd name="connsiteY2" fmla="*/ 2729186 h 4440238"/>
              <a:gd name="connsiteX3" fmla="*/ 11117263 w 11117263"/>
              <a:gd name="connsiteY3" fmla="*/ 3295650 h 4440238"/>
              <a:gd name="connsiteX4" fmla="*/ 11112500 w 11117263"/>
              <a:gd name="connsiteY4" fmla="*/ 3295650 h 4440238"/>
              <a:gd name="connsiteX5" fmla="*/ 11112500 w 11117263"/>
              <a:gd name="connsiteY5" fmla="*/ 4440238 h 4440238"/>
              <a:gd name="connsiteX6" fmla="*/ 4121150 w 11117263"/>
              <a:gd name="connsiteY6" fmla="*/ 4440238 h 4440238"/>
              <a:gd name="connsiteX7" fmla="*/ 4121150 w 11117263"/>
              <a:gd name="connsiteY7" fmla="*/ 3295650 h 4440238"/>
              <a:gd name="connsiteX8" fmla="*/ 0 w 11117263"/>
              <a:gd name="connsiteY8" fmla="*/ 3295650 h 4440238"/>
              <a:gd name="connsiteX9" fmla="*/ 0 w 11117263"/>
              <a:gd name="connsiteY9" fmla="*/ 0 h 4440238"/>
              <a:gd name="connsiteX0" fmla="*/ 0 w 11117263"/>
              <a:gd name="connsiteY0" fmla="*/ 0 h 4442372"/>
              <a:gd name="connsiteX1" fmla="*/ 11117263 w 11117263"/>
              <a:gd name="connsiteY1" fmla="*/ 0 h 4442372"/>
              <a:gd name="connsiteX2" fmla="*/ 11116222 w 11117263"/>
              <a:gd name="connsiteY2" fmla="*/ 2729186 h 4442372"/>
              <a:gd name="connsiteX3" fmla="*/ 11117263 w 11117263"/>
              <a:gd name="connsiteY3" fmla="*/ 3295650 h 4442372"/>
              <a:gd name="connsiteX4" fmla="*/ 11112500 w 11117263"/>
              <a:gd name="connsiteY4" fmla="*/ 3295650 h 4442372"/>
              <a:gd name="connsiteX5" fmla="*/ 11112500 w 11117263"/>
              <a:gd name="connsiteY5" fmla="*/ 4440238 h 4442372"/>
              <a:gd name="connsiteX6" fmla="*/ 8309960 w 11117263"/>
              <a:gd name="connsiteY6" fmla="*/ 4442372 h 4442372"/>
              <a:gd name="connsiteX7" fmla="*/ 4121150 w 11117263"/>
              <a:gd name="connsiteY7" fmla="*/ 4440238 h 4442372"/>
              <a:gd name="connsiteX8" fmla="*/ 4121150 w 11117263"/>
              <a:gd name="connsiteY8" fmla="*/ 3295650 h 4442372"/>
              <a:gd name="connsiteX9" fmla="*/ 0 w 11117263"/>
              <a:gd name="connsiteY9" fmla="*/ 3295650 h 4442372"/>
              <a:gd name="connsiteX10" fmla="*/ 0 w 11117263"/>
              <a:gd name="connsiteY10" fmla="*/ 0 h 444237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6222 w 11117263"/>
              <a:gd name="connsiteY2" fmla="*/ 2729186 h 4452882"/>
              <a:gd name="connsiteX3" fmla="*/ 11117263 w 11117263"/>
              <a:gd name="connsiteY3" fmla="*/ 3295650 h 4452882"/>
              <a:gd name="connsiteX4" fmla="*/ 11112500 w 11117263"/>
              <a:gd name="connsiteY4" fmla="*/ 3295650 h 4452882"/>
              <a:gd name="connsiteX5" fmla="*/ 11112500 w 11117263"/>
              <a:gd name="connsiteY5" fmla="*/ 4440238 h 4452882"/>
              <a:gd name="connsiteX6" fmla="*/ 8047202 w 11117263"/>
              <a:gd name="connsiteY6" fmla="*/ 4452882 h 4452882"/>
              <a:gd name="connsiteX7" fmla="*/ 4121150 w 11117263"/>
              <a:gd name="connsiteY7" fmla="*/ 4440238 h 4452882"/>
              <a:gd name="connsiteX8" fmla="*/ 4121150 w 11117263"/>
              <a:gd name="connsiteY8" fmla="*/ 3295650 h 4452882"/>
              <a:gd name="connsiteX9" fmla="*/ 0 w 11117263"/>
              <a:gd name="connsiteY9" fmla="*/ 3295650 h 4452882"/>
              <a:gd name="connsiteX10" fmla="*/ 0 w 11117263"/>
              <a:gd name="connsiteY10" fmla="*/ 0 h 445288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6222 w 11117263"/>
              <a:gd name="connsiteY2" fmla="*/ 2729186 h 4452882"/>
              <a:gd name="connsiteX3" fmla="*/ 11117263 w 11117263"/>
              <a:gd name="connsiteY3" fmla="*/ 3295650 h 4452882"/>
              <a:gd name="connsiteX4" fmla="*/ 11112500 w 11117263"/>
              <a:gd name="connsiteY4" fmla="*/ 3295650 h 4452882"/>
              <a:gd name="connsiteX5" fmla="*/ 8053990 w 11117263"/>
              <a:gd name="connsiteY5" fmla="*/ 2811135 h 4452882"/>
              <a:gd name="connsiteX6" fmla="*/ 8047202 w 11117263"/>
              <a:gd name="connsiteY6" fmla="*/ 4452882 h 4452882"/>
              <a:gd name="connsiteX7" fmla="*/ 4121150 w 11117263"/>
              <a:gd name="connsiteY7" fmla="*/ 4440238 h 4452882"/>
              <a:gd name="connsiteX8" fmla="*/ 4121150 w 11117263"/>
              <a:gd name="connsiteY8" fmla="*/ 3295650 h 4452882"/>
              <a:gd name="connsiteX9" fmla="*/ 0 w 11117263"/>
              <a:gd name="connsiteY9" fmla="*/ 3295650 h 4452882"/>
              <a:gd name="connsiteX10" fmla="*/ 0 w 11117263"/>
              <a:gd name="connsiteY10" fmla="*/ 0 h 445288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7263 w 11117263"/>
              <a:gd name="connsiteY2" fmla="*/ 3295650 h 4452882"/>
              <a:gd name="connsiteX3" fmla="*/ 11112500 w 11117263"/>
              <a:gd name="connsiteY3" fmla="*/ 3295650 h 4452882"/>
              <a:gd name="connsiteX4" fmla="*/ 8053990 w 11117263"/>
              <a:gd name="connsiteY4" fmla="*/ 2811135 h 4452882"/>
              <a:gd name="connsiteX5" fmla="*/ 8047202 w 11117263"/>
              <a:gd name="connsiteY5" fmla="*/ 4452882 h 4452882"/>
              <a:gd name="connsiteX6" fmla="*/ 4121150 w 11117263"/>
              <a:gd name="connsiteY6" fmla="*/ 4440238 h 4452882"/>
              <a:gd name="connsiteX7" fmla="*/ 4121150 w 11117263"/>
              <a:gd name="connsiteY7" fmla="*/ 3295650 h 4452882"/>
              <a:gd name="connsiteX8" fmla="*/ 0 w 11117263"/>
              <a:gd name="connsiteY8" fmla="*/ 3295650 h 4452882"/>
              <a:gd name="connsiteX9" fmla="*/ 0 w 11117263"/>
              <a:gd name="connsiteY9" fmla="*/ 0 h 445288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7263 w 11117263"/>
              <a:gd name="connsiteY2" fmla="*/ 3295650 h 4452882"/>
              <a:gd name="connsiteX3" fmla="*/ 11101989 w 11117263"/>
              <a:gd name="connsiteY3" fmla="*/ 2801664 h 4452882"/>
              <a:gd name="connsiteX4" fmla="*/ 8053990 w 11117263"/>
              <a:gd name="connsiteY4" fmla="*/ 2811135 h 4452882"/>
              <a:gd name="connsiteX5" fmla="*/ 8047202 w 11117263"/>
              <a:gd name="connsiteY5" fmla="*/ 4452882 h 4452882"/>
              <a:gd name="connsiteX6" fmla="*/ 4121150 w 11117263"/>
              <a:gd name="connsiteY6" fmla="*/ 4440238 h 4452882"/>
              <a:gd name="connsiteX7" fmla="*/ 4121150 w 11117263"/>
              <a:gd name="connsiteY7" fmla="*/ 3295650 h 4452882"/>
              <a:gd name="connsiteX8" fmla="*/ 0 w 11117263"/>
              <a:gd name="connsiteY8" fmla="*/ 3295650 h 4452882"/>
              <a:gd name="connsiteX9" fmla="*/ 0 w 11117263"/>
              <a:gd name="connsiteY9" fmla="*/ 0 h 445288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7263 w 11117263"/>
              <a:gd name="connsiteY2" fmla="*/ 3295650 h 4452882"/>
              <a:gd name="connsiteX3" fmla="*/ 11101989 w 11117263"/>
              <a:gd name="connsiteY3" fmla="*/ 2801664 h 4452882"/>
              <a:gd name="connsiteX4" fmla="*/ 8053990 w 11117263"/>
              <a:gd name="connsiteY4" fmla="*/ 2795260 h 4452882"/>
              <a:gd name="connsiteX5" fmla="*/ 8047202 w 11117263"/>
              <a:gd name="connsiteY5" fmla="*/ 4452882 h 4452882"/>
              <a:gd name="connsiteX6" fmla="*/ 4121150 w 11117263"/>
              <a:gd name="connsiteY6" fmla="*/ 4440238 h 4452882"/>
              <a:gd name="connsiteX7" fmla="*/ 4121150 w 11117263"/>
              <a:gd name="connsiteY7" fmla="*/ 3295650 h 4452882"/>
              <a:gd name="connsiteX8" fmla="*/ 0 w 11117263"/>
              <a:gd name="connsiteY8" fmla="*/ 3295650 h 4452882"/>
              <a:gd name="connsiteX9" fmla="*/ 0 w 11117263"/>
              <a:gd name="connsiteY9" fmla="*/ 0 h 4452882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8053990 w 11117263"/>
              <a:gd name="connsiteY4" fmla="*/ 2795260 h 4447597"/>
              <a:gd name="connsiteX5" fmla="*/ 9067313 w 11117263"/>
              <a:gd name="connsiteY5" fmla="*/ 4447597 h 4447597"/>
              <a:gd name="connsiteX6" fmla="*/ 4121150 w 11117263"/>
              <a:gd name="connsiteY6" fmla="*/ 4440238 h 4447597"/>
              <a:gd name="connsiteX7" fmla="*/ 4121150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9074101 w 11117263"/>
              <a:gd name="connsiteY4" fmla="*/ 2800545 h 4447597"/>
              <a:gd name="connsiteX5" fmla="*/ 9067313 w 11117263"/>
              <a:gd name="connsiteY5" fmla="*/ 4447597 h 4447597"/>
              <a:gd name="connsiteX6" fmla="*/ 4121150 w 11117263"/>
              <a:gd name="connsiteY6" fmla="*/ 4440238 h 4447597"/>
              <a:gd name="connsiteX7" fmla="*/ 4121150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9074101 w 11117263"/>
              <a:gd name="connsiteY4" fmla="*/ 2800545 h 4447597"/>
              <a:gd name="connsiteX5" fmla="*/ 9067313 w 11117263"/>
              <a:gd name="connsiteY5" fmla="*/ 4447597 h 4447597"/>
              <a:gd name="connsiteX6" fmla="*/ 4121150 w 11117263"/>
              <a:gd name="connsiteY6" fmla="*/ 4440238 h 4447597"/>
              <a:gd name="connsiteX7" fmla="*/ 4086225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9074101 w 11117263"/>
              <a:gd name="connsiteY4" fmla="*/ 2800545 h 4447597"/>
              <a:gd name="connsiteX5" fmla="*/ 9067313 w 11117263"/>
              <a:gd name="connsiteY5" fmla="*/ 4447597 h 4447597"/>
              <a:gd name="connsiteX6" fmla="*/ 4086225 w 11117263"/>
              <a:gd name="connsiteY6" fmla="*/ 4440238 h 4447597"/>
              <a:gd name="connsiteX7" fmla="*/ 4086225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9074101 w 11117263"/>
              <a:gd name="connsiteY4" fmla="*/ 2800545 h 4447597"/>
              <a:gd name="connsiteX5" fmla="*/ 9076838 w 11117263"/>
              <a:gd name="connsiteY5" fmla="*/ 4447597 h 4447597"/>
              <a:gd name="connsiteX6" fmla="*/ 4086225 w 11117263"/>
              <a:gd name="connsiteY6" fmla="*/ 4440238 h 4447597"/>
              <a:gd name="connsiteX7" fmla="*/ 4086225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01989 w 11117263"/>
              <a:gd name="connsiteY2" fmla="*/ 2801664 h 4447597"/>
              <a:gd name="connsiteX3" fmla="*/ 9074101 w 11117263"/>
              <a:gd name="connsiteY3" fmla="*/ 2800545 h 4447597"/>
              <a:gd name="connsiteX4" fmla="*/ 9076838 w 11117263"/>
              <a:gd name="connsiteY4" fmla="*/ 4447597 h 4447597"/>
              <a:gd name="connsiteX5" fmla="*/ 4086225 w 11117263"/>
              <a:gd name="connsiteY5" fmla="*/ 4440238 h 4447597"/>
              <a:gd name="connsiteX6" fmla="*/ 4086225 w 11117263"/>
              <a:gd name="connsiteY6" fmla="*/ 3295650 h 4447597"/>
              <a:gd name="connsiteX7" fmla="*/ 0 w 11117263"/>
              <a:gd name="connsiteY7" fmla="*/ 3295650 h 4447597"/>
              <a:gd name="connsiteX8" fmla="*/ 0 w 11117263"/>
              <a:gd name="connsiteY8" fmla="*/ 0 h 4447597"/>
              <a:gd name="connsiteX0" fmla="*/ 0 w 11122175"/>
              <a:gd name="connsiteY0" fmla="*/ 0 h 4447597"/>
              <a:gd name="connsiteX1" fmla="*/ 11117263 w 11122175"/>
              <a:gd name="connsiteY1" fmla="*/ 0 h 4447597"/>
              <a:gd name="connsiteX2" fmla="*/ 11121039 w 11122175"/>
              <a:gd name="connsiteY2" fmla="*/ 2801664 h 4447597"/>
              <a:gd name="connsiteX3" fmla="*/ 9074101 w 11122175"/>
              <a:gd name="connsiteY3" fmla="*/ 2800545 h 4447597"/>
              <a:gd name="connsiteX4" fmla="*/ 9076838 w 11122175"/>
              <a:gd name="connsiteY4" fmla="*/ 4447597 h 4447597"/>
              <a:gd name="connsiteX5" fmla="*/ 4086225 w 11122175"/>
              <a:gd name="connsiteY5" fmla="*/ 4440238 h 4447597"/>
              <a:gd name="connsiteX6" fmla="*/ 4086225 w 11122175"/>
              <a:gd name="connsiteY6" fmla="*/ 3295650 h 4447597"/>
              <a:gd name="connsiteX7" fmla="*/ 0 w 11122175"/>
              <a:gd name="connsiteY7" fmla="*/ 3295650 h 4447597"/>
              <a:gd name="connsiteX8" fmla="*/ 0 w 11122175"/>
              <a:gd name="connsiteY8" fmla="*/ 0 h 4447597"/>
              <a:gd name="connsiteX0" fmla="*/ 0 w 11122442"/>
              <a:gd name="connsiteY0" fmla="*/ 9525 h 4457122"/>
              <a:gd name="connsiteX1" fmla="*/ 11120438 w 11122442"/>
              <a:gd name="connsiteY1" fmla="*/ 0 h 4457122"/>
              <a:gd name="connsiteX2" fmla="*/ 11121039 w 11122442"/>
              <a:gd name="connsiteY2" fmla="*/ 2811189 h 4457122"/>
              <a:gd name="connsiteX3" fmla="*/ 9074101 w 11122442"/>
              <a:gd name="connsiteY3" fmla="*/ 2810070 h 4457122"/>
              <a:gd name="connsiteX4" fmla="*/ 9076838 w 11122442"/>
              <a:gd name="connsiteY4" fmla="*/ 4457122 h 4457122"/>
              <a:gd name="connsiteX5" fmla="*/ 4086225 w 11122442"/>
              <a:gd name="connsiteY5" fmla="*/ 4449763 h 4457122"/>
              <a:gd name="connsiteX6" fmla="*/ 4086225 w 11122442"/>
              <a:gd name="connsiteY6" fmla="*/ 3305175 h 4457122"/>
              <a:gd name="connsiteX7" fmla="*/ 0 w 11122442"/>
              <a:gd name="connsiteY7" fmla="*/ 3305175 h 4457122"/>
              <a:gd name="connsiteX8" fmla="*/ 0 w 11122442"/>
              <a:gd name="connsiteY8" fmla="*/ 9525 h 445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22442" h="4457122">
                <a:moveTo>
                  <a:pt x="0" y="9525"/>
                </a:moveTo>
                <a:lnTo>
                  <a:pt x="11120438" y="0"/>
                </a:lnTo>
                <a:cubicBezTo>
                  <a:pt x="11115347" y="933888"/>
                  <a:pt x="11126130" y="1877301"/>
                  <a:pt x="11121039" y="2811189"/>
                </a:cubicBezTo>
                <a:lnTo>
                  <a:pt x="9074101" y="2810070"/>
                </a:lnTo>
                <a:cubicBezTo>
                  <a:pt x="9071838" y="3357319"/>
                  <a:pt x="9079101" y="3909873"/>
                  <a:pt x="9076838" y="4457122"/>
                </a:cubicBezTo>
                <a:lnTo>
                  <a:pt x="4086225" y="4449763"/>
                </a:lnTo>
                <a:lnTo>
                  <a:pt x="4086225" y="3305175"/>
                </a:lnTo>
                <a:lnTo>
                  <a:pt x="0" y="3305175"/>
                </a:lnTo>
                <a:lnTo>
                  <a:pt x="0" y="95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3A1EF-6F30-22B5-5A4B-91EB991F3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85" y="377190"/>
            <a:ext cx="10102631" cy="115379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85" y="5327015"/>
            <a:ext cx="3949064" cy="1153795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879DAF-61F7-2FCC-1E24-EDC2FDBDE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016" y="5331041"/>
            <a:ext cx="1922316" cy="782958"/>
          </a:xfrm>
          <a:prstGeom prst="rect">
            <a:avLst/>
          </a:prstGeom>
        </p:spPr>
      </p:pic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90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udu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657BD36-E0C7-E233-51ED-F21D871A6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0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gus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3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us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A086-FDF2-7653-EBDA-F7406DDC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4109696"/>
            <a:ext cx="6156325" cy="1637930"/>
          </a:xfrm>
        </p:spPr>
        <p:txBody>
          <a:bodyPr anchor="t">
            <a:noAutofit/>
          </a:bodyPr>
          <a:lstStyle>
            <a:lvl1pPr algn="l">
              <a:defRPr sz="4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0EC21-B281-D0DB-874A-4B56C6FEE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5950857"/>
            <a:ext cx="2929993" cy="538843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27B168B-DC6D-9AD1-B126-557A30EE6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7250" y="5519663"/>
            <a:ext cx="1922316" cy="782958"/>
          </a:xfrm>
          <a:prstGeom prst="rect">
            <a:avLst/>
          </a:prstGeom>
        </p:spPr>
      </p:pic>
      <p:sp>
        <p:nvSpPr>
          <p:cNvPr id="40" name="Picture Placeholder 39"/>
          <p:cNvSpPr>
            <a:spLocks noGrp="1"/>
          </p:cNvSpPr>
          <p:nvPr>
            <p:ph type="pic" sz="quarter" idx="10"/>
          </p:nvPr>
        </p:nvSpPr>
        <p:spPr>
          <a:xfrm>
            <a:off x="515938" y="368300"/>
            <a:ext cx="11160125" cy="4968875"/>
          </a:xfrm>
          <a:custGeom>
            <a:avLst/>
            <a:gdLst>
              <a:gd name="connsiteX0" fmla="*/ 1042987 w 11160125"/>
              <a:gd name="connsiteY0" fmla="*/ 0 h 4968875"/>
              <a:gd name="connsiteX1" fmla="*/ 11160125 w 11160125"/>
              <a:gd name="connsiteY1" fmla="*/ 0 h 4968875"/>
              <a:gd name="connsiteX2" fmla="*/ 11160125 w 11160125"/>
              <a:gd name="connsiteY2" fmla="*/ 3313113 h 4968875"/>
              <a:gd name="connsiteX3" fmla="*/ 11160125 w 11160125"/>
              <a:gd name="connsiteY3" fmla="*/ 4968875 h 4968875"/>
              <a:gd name="connsiteX4" fmla="*/ 6590918 w 11160125"/>
              <a:gd name="connsiteY4" fmla="*/ 4968875 h 4968875"/>
              <a:gd name="connsiteX5" fmla="*/ 6590918 w 11160125"/>
              <a:gd name="connsiteY5" fmla="*/ 3313113 h 4968875"/>
              <a:gd name="connsiteX6" fmla="*/ 1042987 w 11160125"/>
              <a:gd name="connsiteY6" fmla="*/ 3313113 h 4968875"/>
              <a:gd name="connsiteX7" fmla="*/ 0 w 11160125"/>
              <a:gd name="connsiteY7" fmla="*/ 3313113 h 4968875"/>
              <a:gd name="connsiteX8" fmla="*/ 0 w 11160125"/>
              <a:gd name="connsiteY8" fmla="*/ 1152525 h 4968875"/>
              <a:gd name="connsiteX9" fmla="*/ 1042987 w 11160125"/>
              <a:gd name="connsiteY9" fmla="*/ 1152525 h 496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60125" h="4968875">
                <a:moveTo>
                  <a:pt x="1042987" y="0"/>
                </a:moveTo>
                <a:lnTo>
                  <a:pt x="11160125" y="0"/>
                </a:lnTo>
                <a:lnTo>
                  <a:pt x="11160125" y="3313113"/>
                </a:lnTo>
                <a:lnTo>
                  <a:pt x="11160125" y="4968875"/>
                </a:lnTo>
                <a:lnTo>
                  <a:pt x="6590918" y="4968875"/>
                </a:lnTo>
                <a:lnTo>
                  <a:pt x="6590918" y="3313113"/>
                </a:lnTo>
                <a:lnTo>
                  <a:pt x="1042987" y="3313113"/>
                </a:lnTo>
                <a:lnTo>
                  <a:pt x="0" y="3313113"/>
                </a:lnTo>
                <a:lnTo>
                  <a:pt x="0" y="1152525"/>
                </a:lnTo>
                <a:lnTo>
                  <a:pt x="1042987" y="1152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 dirty="0"/>
          </a:p>
        </p:txBody>
      </p:sp>
      <p:pic>
        <p:nvPicPr>
          <p:cNvPr id="41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218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51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1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pos="982" userDrawn="1">
          <p15:clr>
            <a:srgbClr val="FBAE40"/>
          </p15:clr>
        </p15:guide>
        <p15:guide id="4" pos="892" userDrawn="1">
          <p15:clr>
            <a:srgbClr val="FBAE40"/>
          </p15:clr>
        </p15:guide>
        <p15:guide id="5" pos="1527" userDrawn="1">
          <p15:clr>
            <a:srgbClr val="FBAE40"/>
          </p15:clr>
        </p15:guide>
        <p15:guide id="6" pos="2184" userDrawn="1">
          <p15:clr>
            <a:srgbClr val="FBAE40"/>
          </p15:clr>
        </p15:guide>
        <p15:guide id="7" pos="2275" userDrawn="1">
          <p15:clr>
            <a:srgbClr val="FBAE40"/>
          </p15:clr>
        </p15:guide>
        <p15:guide id="8" pos="2819" userDrawn="1">
          <p15:clr>
            <a:srgbClr val="FBAE40"/>
          </p15:clr>
        </p15:guide>
        <p15:guide id="9" pos="2910" userDrawn="1">
          <p15:clr>
            <a:srgbClr val="FBAE40"/>
          </p15:clr>
        </p15:guide>
        <p15:guide id="10" pos="1617" userDrawn="1">
          <p15:clr>
            <a:srgbClr val="FBAE40"/>
          </p15:clr>
        </p15:guide>
        <p15:guide id="11" pos="3477" userDrawn="1">
          <p15:clr>
            <a:srgbClr val="FBAE40"/>
          </p15:clr>
        </p15:guide>
        <p15:guide id="12" pos="3568" userDrawn="1">
          <p15:clr>
            <a:srgbClr val="FBAE40"/>
          </p15:clr>
        </p15:guide>
        <p15:guide id="13" pos="4203" userDrawn="1">
          <p15:clr>
            <a:srgbClr val="FBAE40"/>
          </p15:clr>
        </p15:guide>
        <p15:guide id="14" pos="4112" userDrawn="1">
          <p15:clr>
            <a:srgbClr val="FBAE40"/>
          </p15:clr>
        </p15:guide>
        <p15:guide id="15" pos="6788" userDrawn="1">
          <p15:clr>
            <a:srgbClr val="FBAE40"/>
          </p15:clr>
        </p15:guide>
        <p15:guide id="16" pos="7355" userDrawn="1">
          <p15:clr>
            <a:srgbClr val="FBAE40"/>
          </p15:clr>
        </p15:guide>
        <p15:guide id="17" pos="6698" userDrawn="1">
          <p15:clr>
            <a:srgbClr val="FBAE40"/>
          </p15:clr>
        </p15:guide>
        <p15:guide id="18" pos="4838" userDrawn="1">
          <p15:clr>
            <a:srgbClr val="FBAE40"/>
          </p15:clr>
        </p15:guide>
        <p15:guide id="19" pos="6040" userDrawn="1">
          <p15:clr>
            <a:srgbClr val="FBAE40"/>
          </p15:clr>
        </p15:guide>
        <p15:guide id="20" pos="6140" userDrawn="1">
          <p15:clr>
            <a:srgbClr val="FBAE40"/>
          </p15:clr>
        </p15:guide>
        <p15:guide id="21" pos="5405" userDrawn="1">
          <p15:clr>
            <a:srgbClr val="FBAE40"/>
          </p15:clr>
        </p15:guide>
        <p15:guide id="22" pos="5496" userDrawn="1">
          <p15:clr>
            <a:srgbClr val="FBAE40"/>
          </p15:clr>
        </p15:guide>
        <p15:guide id="23" pos="4747" userDrawn="1">
          <p15:clr>
            <a:srgbClr val="FBAE40"/>
          </p15:clr>
        </p15:guide>
        <p15:guide id="24" orient="horz" pos="232" userDrawn="1">
          <p15:clr>
            <a:srgbClr val="FBAE40"/>
          </p15:clr>
        </p15:guide>
        <p15:guide id="25" orient="horz" pos="958" userDrawn="1">
          <p15:clr>
            <a:srgbClr val="FBAE40"/>
          </p15:clr>
        </p15:guide>
        <p15:guide id="26" orient="horz" pos="1275" userDrawn="1">
          <p15:clr>
            <a:srgbClr val="FBAE40"/>
          </p15:clr>
        </p15:guide>
        <p15:guide id="27" orient="horz" pos="2319" userDrawn="1">
          <p15:clr>
            <a:srgbClr val="FBAE40"/>
          </p15:clr>
        </p15:guide>
        <p15:guide id="28" orient="horz" pos="3045" userDrawn="1">
          <p15:clr>
            <a:srgbClr val="FBAE40"/>
          </p15:clr>
        </p15:guide>
        <p15:guide id="29" orient="horz" pos="3362" userDrawn="1">
          <p15:clr>
            <a:srgbClr val="FBAE40"/>
          </p15:clr>
        </p15:guide>
        <p15:guide id="30" orient="horz" pos="408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us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A086-FDF2-7653-EBDA-F7406DDC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019" y="2028548"/>
            <a:ext cx="5994252" cy="2636049"/>
          </a:xfrm>
        </p:spPr>
        <p:txBody>
          <a:bodyPr anchor="t"/>
          <a:lstStyle>
            <a:lvl1pPr algn="l">
              <a:defRPr sz="6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0EC21-B281-D0DB-874A-4B56C6FEE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348" y="5331041"/>
            <a:ext cx="2929993" cy="1141673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E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555" y="5334285"/>
            <a:ext cx="1916551" cy="78140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39348" y="378459"/>
            <a:ext cx="11117984" cy="6094254"/>
          </a:xfrm>
          <a:custGeom>
            <a:avLst/>
            <a:gdLst>
              <a:gd name="connsiteX0" fmla="*/ 0 w 11117984"/>
              <a:gd name="connsiteY0" fmla="*/ 0 h 6094254"/>
              <a:gd name="connsiteX1" fmla="*/ 10090552 w 11117984"/>
              <a:gd name="connsiteY1" fmla="*/ 0 h 6094254"/>
              <a:gd name="connsiteX2" fmla="*/ 10090552 w 11117984"/>
              <a:gd name="connsiteY2" fmla="*/ 1145540 h 6094254"/>
              <a:gd name="connsiteX3" fmla="*/ 11117984 w 11117984"/>
              <a:gd name="connsiteY3" fmla="*/ 1145540 h 6094254"/>
              <a:gd name="connsiteX4" fmla="*/ 11117984 w 11117984"/>
              <a:gd name="connsiteY4" fmla="*/ 4460240 h 6094254"/>
              <a:gd name="connsiteX5" fmla="*/ 9071377 w 11117984"/>
              <a:gd name="connsiteY5" fmla="*/ 4460240 h 6094254"/>
              <a:gd name="connsiteX6" fmla="*/ 9071377 w 11117984"/>
              <a:gd name="connsiteY6" fmla="*/ 4952581 h 6094254"/>
              <a:gd name="connsiteX7" fmla="*/ 9071377 w 11117984"/>
              <a:gd name="connsiteY7" fmla="*/ 6094254 h 6094254"/>
              <a:gd name="connsiteX8" fmla="*/ 3070627 w 11117984"/>
              <a:gd name="connsiteY8" fmla="*/ 6094254 h 6094254"/>
              <a:gd name="connsiteX9" fmla="*/ 3070627 w 11117984"/>
              <a:gd name="connsiteY9" fmla="*/ 4952581 h 6094254"/>
              <a:gd name="connsiteX10" fmla="*/ 6137677 w 11117984"/>
              <a:gd name="connsiteY10" fmla="*/ 4952581 h 6094254"/>
              <a:gd name="connsiteX11" fmla="*/ 6137677 w 11117984"/>
              <a:gd name="connsiteY11" fmla="*/ 4460240 h 6094254"/>
              <a:gd name="connsiteX12" fmla="*/ 6137677 w 11117984"/>
              <a:gd name="connsiteY12" fmla="*/ 1145540 h 6094254"/>
              <a:gd name="connsiteX13" fmla="*/ 0 w 11117984"/>
              <a:gd name="connsiteY13" fmla="*/ 1145540 h 609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17984" h="6094254">
                <a:moveTo>
                  <a:pt x="0" y="0"/>
                </a:moveTo>
                <a:lnTo>
                  <a:pt x="10090552" y="0"/>
                </a:lnTo>
                <a:lnTo>
                  <a:pt x="10090552" y="1145540"/>
                </a:lnTo>
                <a:lnTo>
                  <a:pt x="11117984" y="1145540"/>
                </a:lnTo>
                <a:lnTo>
                  <a:pt x="11117984" y="4460240"/>
                </a:lnTo>
                <a:lnTo>
                  <a:pt x="9071377" y="4460240"/>
                </a:lnTo>
                <a:lnTo>
                  <a:pt x="9071377" y="4952581"/>
                </a:lnTo>
                <a:lnTo>
                  <a:pt x="9071377" y="6094254"/>
                </a:lnTo>
                <a:lnTo>
                  <a:pt x="3070627" y="6094254"/>
                </a:lnTo>
                <a:lnTo>
                  <a:pt x="3070627" y="4952581"/>
                </a:lnTo>
                <a:lnTo>
                  <a:pt x="6137677" y="4952581"/>
                </a:lnTo>
                <a:lnTo>
                  <a:pt x="6137677" y="4460240"/>
                </a:lnTo>
                <a:lnTo>
                  <a:pt x="6137677" y="1145540"/>
                </a:lnTo>
                <a:lnTo>
                  <a:pt x="0" y="11455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3034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us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A086-FDF2-7653-EBDA-F7406DDC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7" y="4109696"/>
            <a:ext cx="6156325" cy="1637930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0EC21-B281-D0DB-874A-4B56C6FEE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5950857"/>
            <a:ext cx="2929993" cy="538843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E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0"/>
          </p:nvPr>
        </p:nvSpPr>
        <p:spPr>
          <a:xfrm>
            <a:off x="515938" y="368300"/>
            <a:ext cx="11160125" cy="4968875"/>
          </a:xfrm>
          <a:custGeom>
            <a:avLst/>
            <a:gdLst>
              <a:gd name="connsiteX0" fmla="*/ 1042987 w 11160125"/>
              <a:gd name="connsiteY0" fmla="*/ 0 h 4968875"/>
              <a:gd name="connsiteX1" fmla="*/ 11160125 w 11160125"/>
              <a:gd name="connsiteY1" fmla="*/ 0 h 4968875"/>
              <a:gd name="connsiteX2" fmla="*/ 11160125 w 11160125"/>
              <a:gd name="connsiteY2" fmla="*/ 3313113 h 4968875"/>
              <a:gd name="connsiteX3" fmla="*/ 11160125 w 11160125"/>
              <a:gd name="connsiteY3" fmla="*/ 4968875 h 4968875"/>
              <a:gd name="connsiteX4" fmla="*/ 6590918 w 11160125"/>
              <a:gd name="connsiteY4" fmla="*/ 4968875 h 4968875"/>
              <a:gd name="connsiteX5" fmla="*/ 6590918 w 11160125"/>
              <a:gd name="connsiteY5" fmla="*/ 3313113 h 4968875"/>
              <a:gd name="connsiteX6" fmla="*/ 1042987 w 11160125"/>
              <a:gd name="connsiteY6" fmla="*/ 3313113 h 4968875"/>
              <a:gd name="connsiteX7" fmla="*/ 0 w 11160125"/>
              <a:gd name="connsiteY7" fmla="*/ 3313113 h 4968875"/>
              <a:gd name="connsiteX8" fmla="*/ 0 w 11160125"/>
              <a:gd name="connsiteY8" fmla="*/ 1152525 h 4968875"/>
              <a:gd name="connsiteX9" fmla="*/ 1042987 w 11160125"/>
              <a:gd name="connsiteY9" fmla="*/ 1152525 h 496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60125" h="4968875">
                <a:moveTo>
                  <a:pt x="1042987" y="0"/>
                </a:moveTo>
                <a:lnTo>
                  <a:pt x="11160125" y="0"/>
                </a:lnTo>
                <a:lnTo>
                  <a:pt x="11160125" y="3313113"/>
                </a:lnTo>
                <a:lnTo>
                  <a:pt x="11160125" y="4968875"/>
                </a:lnTo>
                <a:lnTo>
                  <a:pt x="6590918" y="4968875"/>
                </a:lnTo>
                <a:lnTo>
                  <a:pt x="6590918" y="3313113"/>
                </a:lnTo>
                <a:lnTo>
                  <a:pt x="1042987" y="3313113"/>
                </a:lnTo>
                <a:lnTo>
                  <a:pt x="0" y="3313113"/>
                </a:lnTo>
                <a:lnTo>
                  <a:pt x="0" y="1152525"/>
                </a:lnTo>
                <a:lnTo>
                  <a:pt x="1042987" y="11525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7" y="377851"/>
            <a:ext cx="904815" cy="896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555" y="5531055"/>
            <a:ext cx="1916551" cy="7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0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1">
          <p15:clr>
            <a:srgbClr val="FBAE40"/>
          </p15:clr>
        </p15:guide>
        <p15:guide id="2" pos="325">
          <p15:clr>
            <a:srgbClr val="FBAE40"/>
          </p15:clr>
        </p15:guide>
        <p15:guide id="3" pos="982">
          <p15:clr>
            <a:srgbClr val="FBAE40"/>
          </p15:clr>
        </p15:guide>
        <p15:guide id="4" pos="892">
          <p15:clr>
            <a:srgbClr val="FBAE40"/>
          </p15:clr>
        </p15:guide>
        <p15:guide id="5" pos="1527">
          <p15:clr>
            <a:srgbClr val="FBAE40"/>
          </p15:clr>
        </p15:guide>
        <p15:guide id="6" pos="2184">
          <p15:clr>
            <a:srgbClr val="FBAE40"/>
          </p15:clr>
        </p15:guide>
        <p15:guide id="7" pos="2275">
          <p15:clr>
            <a:srgbClr val="FBAE40"/>
          </p15:clr>
        </p15:guide>
        <p15:guide id="8" pos="2819">
          <p15:clr>
            <a:srgbClr val="FBAE40"/>
          </p15:clr>
        </p15:guide>
        <p15:guide id="9" pos="2910">
          <p15:clr>
            <a:srgbClr val="FBAE40"/>
          </p15:clr>
        </p15:guide>
        <p15:guide id="10" pos="1617">
          <p15:clr>
            <a:srgbClr val="FBAE40"/>
          </p15:clr>
        </p15:guide>
        <p15:guide id="11" pos="3477">
          <p15:clr>
            <a:srgbClr val="FBAE40"/>
          </p15:clr>
        </p15:guide>
        <p15:guide id="12" pos="3568">
          <p15:clr>
            <a:srgbClr val="FBAE40"/>
          </p15:clr>
        </p15:guide>
        <p15:guide id="13" pos="4203">
          <p15:clr>
            <a:srgbClr val="FBAE40"/>
          </p15:clr>
        </p15:guide>
        <p15:guide id="14" pos="4112">
          <p15:clr>
            <a:srgbClr val="FBAE40"/>
          </p15:clr>
        </p15:guide>
        <p15:guide id="15" pos="6788">
          <p15:clr>
            <a:srgbClr val="FBAE40"/>
          </p15:clr>
        </p15:guide>
        <p15:guide id="16" pos="7355">
          <p15:clr>
            <a:srgbClr val="FBAE40"/>
          </p15:clr>
        </p15:guide>
        <p15:guide id="17" pos="6698">
          <p15:clr>
            <a:srgbClr val="FBAE40"/>
          </p15:clr>
        </p15:guide>
        <p15:guide id="18" pos="4838">
          <p15:clr>
            <a:srgbClr val="FBAE40"/>
          </p15:clr>
        </p15:guide>
        <p15:guide id="19" pos="6040">
          <p15:clr>
            <a:srgbClr val="FBAE40"/>
          </p15:clr>
        </p15:guide>
        <p15:guide id="20" pos="6140">
          <p15:clr>
            <a:srgbClr val="FBAE40"/>
          </p15:clr>
        </p15:guide>
        <p15:guide id="21" pos="5405">
          <p15:clr>
            <a:srgbClr val="FBAE40"/>
          </p15:clr>
        </p15:guide>
        <p15:guide id="22" pos="5496">
          <p15:clr>
            <a:srgbClr val="FBAE40"/>
          </p15:clr>
        </p15:guide>
        <p15:guide id="23" pos="4747">
          <p15:clr>
            <a:srgbClr val="FBAE40"/>
          </p15:clr>
        </p15:guide>
        <p15:guide id="24" orient="horz" pos="232">
          <p15:clr>
            <a:srgbClr val="FBAE40"/>
          </p15:clr>
        </p15:guide>
        <p15:guide id="25" orient="horz" pos="958">
          <p15:clr>
            <a:srgbClr val="FBAE40"/>
          </p15:clr>
        </p15:guide>
        <p15:guide id="26" orient="horz" pos="1275">
          <p15:clr>
            <a:srgbClr val="FBAE40"/>
          </p15:clr>
        </p15:guide>
        <p15:guide id="27" orient="horz" pos="2319">
          <p15:clr>
            <a:srgbClr val="FBAE40"/>
          </p15:clr>
        </p15:guide>
        <p15:guide id="28" orient="horz" pos="3045">
          <p15:clr>
            <a:srgbClr val="FBAE40"/>
          </p15:clr>
        </p15:guide>
        <p15:guide id="29" orient="horz" pos="3362">
          <p15:clr>
            <a:srgbClr val="FBAE40"/>
          </p15:clr>
        </p15:guide>
        <p15:guide id="30" orient="horz" pos="40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6543042" y="365944"/>
            <a:ext cx="5129765" cy="6102872"/>
          </a:xfrm>
          <a:custGeom>
            <a:avLst/>
            <a:gdLst>
              <a:gd name="connsiteX0" fmla="*/ 1605597 w 5129765"/>
              <a:gd name="connsiteY0" fmla="*/ 1172849 h 6102872"/>
              <a:gd name="connsiteX1" fmla="*/ 3793152 w 5129765"/>
              <a:gd name="connsiteY1" fmla="*/ 1172849 h 6102872"/>
              <a:gd name="connsiteX2" fmla="*/ 3793152 w 5129765"/>
              <a:gd name="connsiteY2" fmla="*/ 1660474 h 6102872"/>
              <a:gd name="connsiteX3" fmla="*/ 5129765 w 5129765"/>
              <a:gd name="connsiteY3" fmla="*/ 1660474 h 6102872"/>
              <a:gd name="connsiteX4" fmla="*/ 5129765 w 5129765"/>
              <a:gd name="connsiteY4" fmla="*/ 6102872 h 6102872"/>
              <a:gd name="connsiteX5" fmla="*/ 1605597 w 5129765"/>
              <a:gd name="connsiteY5" fmla="*/ 6102872 h 6102872"/>
              <a:gd name="connsiteX6" fmla="*/ 1605597 w 5129765"/>
              <a:gd name="connsiteY6" fmla="*/ 1660474 h 6102872"/>
              <a:gd name="connsiteX7" fmla="*/ 0 w 5129765"/>
              <a:gd name="connsiteY7" fmla="*/ 0 h 6102872"/>
              <a:gd name="connsiteX8" fmla="*/ 3793152 w 5129765"/>
              <a:gd name="connsiteY8" fmla="*/ 0 h 6102872"/>
              <a:gd name="connsiteX9" fmla="*/ 3793152 w 5129765"/>
              <a:gd name="connsiteY9" fmla="*/ 1165200 h 6102872"/>
              <a:gd name="connsiteX10" fmla="*/ 0 w 5129765"/>
              <a:gd name="connsiteY10" fmla="*/ 1165200 h 610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29765" h="6102872">
                <a:moveTo>
                  <a:pt x="1605597" y="1172849"/>
                </a:moveTo>
                <a:lnTo>
                  <a:pt x="3793152" y="1172849"/>
                </a:lnTo>
                <a:lnTo>
                  <a:pt x="3793152" y="1660474"/>
                </a:lnTo>
                <a:lnTo>
                  <a:pt x="5129765" y="1660474"/>
                </a:lnTo>
                <a:lnTo>
                  <a:pt x="5129765" y="6102872"/>
                </a:lnTo>
                <a:lnTo>
                  <a:pt x="1605597" y="6102872"/>
                </a:lnTo>
                <a:lnTo>
                  <a:pt x="1605597" y="1660474"/>
                </a:lnTo>
                <a:close/>
                <a:moveTo>
                  <a:pt x="0" y="0"/>
                </a:moveTo>
                <a:lnTo>
                  <a:pt x="3793152" y="0"/>
                </a:lnTo>
                <a:lnTo>
                  <a:pt x="3793152" y="1165200"/>
                </a:lnTo>
                <a:lnTo>
                  <a:pt x="0" y="116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2025015"/>
            <a:ext cx="7014151" cy="4443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73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3F1C003-909D-1362-C0A3-89C44FF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100934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20443" y="2015161"/>
            <a:ext cx="2176040" cy="4445000"/>
          </a:xfrm>
        </p:spPr>
        <p:txBody>
          <a:bodyPr/>
          <a:lstStyle/>
          <a:p>
            <a:endParaRPr lang="et-EE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569844" y="2015161"/>
            <a:ext cx="4102964" cy="4445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  <a:r>
              <a:rPr lang="et-EE" dirty="0">
                <a:solidFill>
                  <a:schemeClr val="bg2"/>
                </a:solidFill>
              </a:rPr>
              <a:t> </a:t>
            </a:r>
            <a:r>
              <a:rPr lang="et-EE" dirty="0"/>
              <a:t>Lisa tekst või muud elemendid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EE" dirty="0">
              <a:solidFill>
                <a:schemeClr val="bg2"/>
              </a:solidFill>
            </a:endParaRP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44118" y="2015161"/>
            <a:ext cx="4102964" cy="446660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  <a:r>
              <a:rPr lang="et-EE" dirty="0">
                <a:solidFill>
                  <a:schemeClr val="bg2"/>
                </a:solidFill>
              </a:rPr>
              <a:t> </a:t>
            </a:r>
            <a:r>
              <a:rPr lang="et-EE" dirty="0"/>
              <a:t>Lisa tekst või muud elemendid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EE" dirty="0">
              <a:solidFill>
                <a:schemeClr val="bg2"/>
              </a:solidFill>
            </a:endParaRP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64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118" y="2036763"/>
            <a:ext cx="3032459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44243" y="2036763"/>
            <a:ext cx="2879302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578850" y="2036763"/>
            <a:ext cx="3093957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9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118" y="2015161"/>
            <a:ext cx="3032459" cy="44666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2195" y="2015162"/>
            <a:ext cx="3180245" cy="446660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576841" y="2015161"/>
            <a:ext cx="3095966" cy="4445000"/>
          </a:xfrm>
        </p:spPr>
        <p:txBody>
          <a:bodyPr/>
          <a:lstStyle/>
          <a:p>
            <a:endParaRPr lang="et-E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50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6553198" y="2036763"/>
            <a:ext cx="5119608" cy="4456634"/>
          </a:xfrm>
          <a:custGeom>
            <a:avLst/>
            <a:gdLst>
              <a:gd name="connsiteX0" fmla="*/ 0 w 5119608"/>
              <a:gd name="connsiteY0" fmla="*/ 0 h 4456634"/>
              <a:gd name="connsiteX1" fmla="*/ 4060785 w 5119608"/>
              <a:gd name="connsiteY1" fmla="*/ 0 h 4456634"/>
              <a:gd name="connsiteX2" fmla="*/ 4060785 w 5119608"/>
              <a:gd name="connsiteY2" fmla="*/ 2824604 h 4456634"/>
              <a:gd name="connsiteX3" fmla="*/ 5119608 w 5119608"/>
              <a:gd name="connsiteY3" fmla="*/ 2824604 h 4456634"/>
              <a:gd name="connsiteX4" fmla="*/ 5119608 w 5119608"/>
              <a:gd name="connsiteY4" fmla="*/ 4456634 h 4456634"/>
              <a:gd name="connsiteX5" fmla="*/ 993495 w 5119608"/>
              <a:gd name="connsiteY5" fmla="*/ 4456634 h 4456634"/>
              <a:gd name="connsiteX6" fmla="*/ 993495 w 5119608"/>
              <a:gd name="connsiteY6" fmla="*/ 2824604 h 4456634"/>
              <a:gd name="connsiteX7" fmla="*/ 0 w 5119608"/>
              <a:gd name="connsiteY7" fmla="*/ 2824604 h 445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9608" h="4456634">
                <a:moveTo>
                  <a:pt x="0" y="0"/>
                </a:moveTo>
                <a:lnTo>
                  <a:pt x="4060785" y="0"/>
                </a:lnTo>
                <a:lnTo>
                  <a:pt x="4060785" y="2824604"/>
                </a:lnTo>
                <a:lnTo>
                  <a:pt x="5119608" y="2824604"/>
                </a:lnTo>
                <a:lnTo>
                  <a:pt x="5119608" y="4456634"/>
                </a:lnTo>
                <a:lnTo>
                  <a:pt x="993495" y="4456634"/>
                </a:lnTo>
                <a:lnTo>
                  <a:pt x="993495" y="2824604"/>
                </a:lnTo>
                <a:lnTo>
                  <a:pt x="0" y="28246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44512" y="2036763"/>
            <a:ext cx="5115507" cy="44566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93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539697" y="2014537"/>
            <a:ext cx="5117938" cy="4467225"/>
          </a:xfrm>
        </p:spPr>
        <p:txBody>
          <a:bodyPr/>
          <a:lstStyle/>
          <a:p>
            <a:endParaRPr lang="et-EE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118" y="2036763"/>
            <a:ext cx="5115902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5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544513" y="2025650"/>
            <a:ext cx="11128375" cy="4432300"/>
          </a:xfrm>
        </p:spPr>
        <p:txBody>
          <a:bodyPr/>
          <a:lstStyle/>
          <a:p>
            <a:endParaRPr lang="et-EE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1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4490977" y="2025650"/>
            <a:ext cx="7181911" cy="4432300"/>
          </a:xfrm>
        </p:spPr>
        <p:txBody>
          <a:bodyPr/>
          <a:lstStyle/>
          <a:p>
            <a:endParaRPr lang="et-E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118" y="2036763"/>
            <a:ext cx="3483872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8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m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A086-FDF2-7653-EBDA-F7406DDC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226" y="1792828"/>
            <a:ext cx="8064500" cy="1646238"/>
          </a:xfrm>
        </p:spPr>
        <p:txBody>
          <a:bodyPr anchor="t"/>
          <a:lstStyle>
            <a:lvl1pPr algn="l">
              <a:defRPr sz="6000">
                <a:solidFill>
                  <a:srgbClr val="41B6E6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42D0BC-EB4B-8B3D-68F0-36A265DE6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0226" y="377824"/>
            <a:ext cx="11131550" cy="6102351"/>
          </a:xfrm>
          <a:custGeom>
            <a:avLst/>
            <a:gdLst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1158875 h 610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131550" h="6102351">
                <a:moveTo>
                  <a:pt x="1" y="0"/>
                </a:moveTo>
                <a:lnTo>
                  <a:pt x="10099674" y="0"/>
                </a:lnTo>
                <a:lnTo>
                  <a:pt x="10099674" y="358776"/>
                </a:lnTo>
                <a:lnTo>
                  <a:pt x="10099674" y="1158875"/>
                </a:lnTo>
                <a:lnTo>
                  <a:pt x="10099674" y="1158876"/>
                </a:lnTo>
                <a:lnTo>
                  <a:pt x="11131547" y="1158876"/>
                </a:lnTo>
                <a:lnTo>
                  <a:pt x="11131547" y="3292476"/>
                </a:lnTo>
                <a:lnTo>
                  <a:pt x="11131550" y="3292476"/>
                </a:lnTo>
                <a:lnTo>
                  <a:pt x="11131550" y="6102351"/>
                </a:lnTo>
                <a:lnTo>
                  <a:pt x="11131547" y="6102351"/>
                </a:lnTo>
                <a:lnTo>
                  <a:pt x="8194674" y="6102351"/>
                </a:lnTo>
                <a:lnTo>
                  <a:pt x="0" y="6102351"/>
                </a:lnTo>
                <a:lnTo>
                  <a:pt x="0" y="3292476"/>
                </a:lnTo>
                <a:lnTo>
                  <a:pt x="8194674" y="3292476"/>
                </a:lnTo>
                <a:lnTo>
                  <a:pt x="8194674" y="2289176"/>
                </a:lnTo>
                <a:lnTo>
                  <a:pt x="8194674" y="1158876"/>
                </a:lnTo>
                <a:lnTo>
                  <a:pt x="8194674" y="1158875"/>
                </a:lnTo>
                <a:lnTo>
                  <a:pt x="1" y="11588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26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42925" y="2732088"/>
            <a:ext cx="11129882" cy="3751262"/>
          </a:xfrm>
          <a:custGeom>
            <a:avLst/>
            <a:gdLst>
              <a:gd name="connsiteX0" fmla="*/ 0 w 11129882"/>
              <a:gd name="connsiteY0" fmla="*/ 0 h 3751262"/>
              <a:gd name="connsiteX1" fmla="*/ 11129882 w 11129882"/>
              <a:gd name="connsiteY1" fmla="*/ 0 h 3751262"/>
              <a:gd name="connsiteX2" fmla="*/ 11129882 w 11129882"/>
              <a:gd name="connsiteY2" fmla="*/ 3751262 h 3751262"/>
              <a:gd name="connsiteX3" fmla="*/ 9040913 w 11129882"/>
              <a:gd name="connsiteY3" fmla="*/ 3751262 h 3751262"/>
              <a:gd name="connsiteX4" fmla="*/ 9040913 w 11129882"/>
              <a:gd name="connsiteY4" fmla="*/ 1388499 h 3751262"/>
              <a:gd name="connsiteX5" fmla="*/ 0 w 11129882"/>
              <a:gd name="connsiteY5" fmla="*/ 1388499 h 375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9882" h="3751262">
                <a:moveTo>
                  <a:pt x="0" y="0"/>
                </a:moveTo>
                <a:lnTo>
                  <a:pt x="11129882" y="0"/>
                </a:lnTo>
                <a:lnTo>
                  <a:pt x="11129882" y="3751262"/>
                </a:lnTo>
                <a:lnTo>
                  <a:pt x="9040913" y="3751262"/>
                </a:lnTo>
                <a:lnTo>
                  <a:pt x="9040913" y="1388499"/>
                </a:lnTo>
                <a:lnTo>
                  <a:pt x="0" y="13884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378461"/>
            <a:ext cx="10083097" cy="2029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2462" y="4454679"/>
            <a:ext cx="8728860" cy="2029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65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378461"/>
            <a:ext cx="3943813" cy="61052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0" y="378461"/>
            <a:ext cx="3899222" cy="27838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524500" y="3657600"/>
            <a:ext cx="6148388" cy="2825750"/>
          </a:xfrm>
        </p:spPr>
        <p:txBody>
          <a:bodyPr/>
          <a:lstStyle/>
          <a:p>
            <a:endParaRPr lang="et-E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27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378461"/>
            <a:ext cx="3943813" cy="61052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24500" y="378461"/>
            <a:ext cx="3899222" cy="61052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59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534150" y="378460"/>
            <a:ext cx="5138657" cy="6105292"/>
          </a:xfrm>
          <a:custGeom>
            <a:avLst/>
            <a:gdLst>
              <a:gd name="connsiteX0" fmla="*/ 0 w 5138657"/>
              <a:gd name="connsiteY0" fmla="*/ 0 h 6105292"/>
              <a:gd name="connsiteX1" fmla="*/ 4095750 w 5138657"/>
              <a:gd name="connsiteY1" fmla="*/ 0 h 6105292"/>
              <a:gd name="connsiteX2" fmla="*/ 4095750 w 5138657"/>
              <a:gd name="connsiteY2" fmla="*/ 1050290 h 6105292"/>
              <a:gd name="connsiteX3" fmla="*/ 5138657 w 5138657"/>
              <a:gd name="connsiteY3" fmla="*/ 1050290 h 6105292"/>
              <a:gd name="connsiteX4" fmla="*/ 5138657 w 5138657"/>
              <a:gd name="connsiteY4" fmla="*/ 6105292 h 6105292"/>
              <a:gd name="connsiteX5" fmla="*/ 4095750 w 5138657"/>
              <a:gd name="connsiteY5" fmla="*/ 6105292 h 6105292"/>
              <a:gd name="connsiteX6" fmla="*/ 0 w 5138657"/>
              <a:gd name="connsiteY6" fmla="*/ 6105292 h 610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8657" h="6105292">
                <a:moveTo>
                  <a:pt x="0" y="0"/>
                </a:moveTo>
                <a:lnTo>
                  <a:pt x="4095750" y="0"/>
                </a:lnTo>
                <a:lnTo>
                  <a:pt x="4095750" y="1050290"/>
                </a:lnTo>
                <a:lnTo>
                  <a:pt x="5138657" y="1050290"/>
                </a:lnTo>
                <a:lnTo>
                  <a:pt x="5138657" y="6105292"/>
                </a:lnTo>
                <a:lnTo>
                  <a:pt x="4095750" y="6105292"/>
                </a:lnTo>
                <a:lnTo>
                  <a:pt x="0" y="61052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378461"/>
            <a:ext cx="5105863" cy="61052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99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udu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F9B8E79-E622-FC4B-F417-3773D619D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45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4FF9639-B9D6-B4AA-0EC6-0B8F0CD5CF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92900" y="379413"/>
            <a:ext cx="4968875" cy="6094412"/>
          </a:xfrm>
          <a:custGeom>
            <a:avLst/>
            <a:gdLst>
              <a:gd name="connsiteX0" fmla="*/ 0 w 4968875"/>
              <a:gd name="connsiteY0" fmla="*/ 0 h 6094412"/>
              <a:gd name="connsiteX1" fmla="*/ 3944938 w 4968875"/>
              <a:gd name="connsiteY1" fmla="*/ 0 h 6094412"/>
              <a:gd name="connsiteX2" fmla="*/ 3944938 w 4968875"/>
              <a:gd name="connsiteY2" fmla="*/ 1160462 h 6094412"/>
              <a:gd name="connsiteX3" fmla="*/ 3944938 w 4968875"/>
              <a:gd name="connsiteY3" fmla="*/ 1160462 h 6094412"/>
              <a:gd name="connsiteX4" fmla="*/ 3944938 w 4968875"/>
              <a:gd name="connsiteY4" fmla="*/ 1680246 h 6094412"/>
              <a:gd name="connsiteX5" fmla="*/ 4968875 w 4968875"/>
              <a:gd name="connsiteY5" fmla="*/ 1680246 h 6094412"/>
              <a:gd name="connsiteX6" fmla="*/ 4968875 w 4968875"/>
              <a:gd name="connsiteY6" fmla="*/ 6094412 h 6094412"/>
              <a:gd name="connsiteX7" fmla="*/ 2225675 w 4968875"/>
              <a:gd name="connsiteY7" fmla="*/ 6094412 h 6094412"/>
              <a:gd name="connsiteX8" fmla="*/ 1016000 w 4968875"/>
              <a:gd name="connsiteY8" fmla="*/ 6094412 h 6094412"/>
              <a:gd name="connsiteX9" fmla="*/ 0 w 4968875"/>
              <a:gd name="connsiteY9" fmla="*/ 6094412 h 6094412"/>
              <a:gd name="connsiteX10" fmla="*/ 0 w 4968875"/>
              <a:gd name="connsiteY10" fmla="*/ 4941887 h 6094412"/>
              <a:gd name="connsiteX11" fmla="*/ 1016000 w 4968875"/>
              <a:gd name="connsiteY11" fmla="*/ 4941887 h 6094412"/>
              <a:gd name="connsiteX12" fmla="*/ 1016000 w 4968875"/>
              <a:gd name="connsiteY12" fmla="*/ 2325687 h 6094412"/>
              <a:gd name="connsiteX13" fmla="*/ 1016000 w 4968875"/>
              <a:gd name="connsiteY13" fmla="*/ 1680246 h 6094412"/>
              <a:gd name="connsiteX14" fmla="*/ 1016000 w 4968875"/>
              <a:gd name="connsiteY14" fmla="*/ 1160462 h 6094412"/>
              <a:gd name="connsiteX15" fmla="*/ 0 w 4968875"/>
              <a:gd name="connsiteY15" fmla="*/ 1160462 h 609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68875" h="6094412">
                <a:moveTo>
                  <a:pt x="0" y="0"/>
                </a:moveTo>
                <a:lnTo>
                  <a:pt x="3944938" y="0"/>
                </a:lnTo>
                <a:lnTo>
                  <a:pt x="3944938" y="1160462"/>
                </a:lnTo>
                <a:lnTo>
                  <a:pt x="3944938" y="1160462"/>
                </a:lnTo>
                <a:lnTo>
                  <a:pt x="3944938" y="1680246"/>
                </a:lnTo>
                <a:lnTo>
                  <a:pt x="4968875" y="1680246"/>
                </a:lnTo>
                <a:lnTo>
                  <a:pt x="4968875" y="6094412"/>
                </a:lnTo>
                <a:lnTo>
                  <a:pt x="2225675" y="6094412"/>
                </a:lnTo>
                <a:lnTo>
                  <a:pt x="1016000" y="6094412"/>
                </a:lnTo>
                <a:lnTo>
                  <a:pt x="0" y="6094412"/>
                </a:lnTo>
                <a:lnTo>
                  <a:pt x="0" y="4941887"/>
                </a:lnTo>
                <a:lnTo>
                  <a:pt x="1016000" y="4941887"/>
                </a:lnTo>
                <a:lnTo>
                  <a:pt x="1016000" y="2325687"/>
                </a:lnTo>
                <a:lnTo>
                  <a:pt x="1016000" y="1680246"/>
                </a:lnTo>
                <a:lnTo>
                  <a:pt x="1016000" y="1160462"/>
                </a:lnTo>
                <a:lnTo>
                  <a:pt x="0" y="1160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6007100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3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m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42D0BC-EB4B-8B3D-68F0-36A265DE6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0226" y="377824"/>
            <a:ext cx="11131550" cy="6102351"/>
          </a:xfrm>
          <a:custGeom>
            <a:avLst/>
            <a:gdLst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1158875 h 610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131550" h="6102351">
                <a:moveTo>
                  <a:pt x="1" y="0"/>
                </a:moveTo>
                <a:lnTo>
                  <a:pt x="10099674" y="0"/>
                </a:lnTo>
                <a:lnTo>
                  <a:pt x="10099674" y="358776"/>
                </a:lnTo>
                <a:lnTo>
                  <a:pt x="10099674" y="1158875"/>
                </a:lnTo>
                <a:lnTo>
                  <a:pt x="10099674" y="1158876"/>
                </a:lnTo>
                <a:lnTo>
                  <a:pt x="11131547" y="1158876"/>
                </a:lnTo>
                <a:lnTo>
                  <a:pt x="11131547" y="3292476"/>
                </a:lnTo>
                <a:lnTo>
                  <a:pt x="11131550" y="3292476"/>
                </a:lnTo>
                <a:lnTo>
                  <a:pt x="11131550" y="6102351"/>
                </a:lnTo>
                <a:lnTo>
                  <a:pt x="11131547" y="6102351"/>
                </a:lnTo>
                <a:lnTo>
                  <a:pt x="8194674" y="6102351"/>
                </a:lnTo>
                <a:lnTo>
                  <a:pt x="0" y="6102351"/>
                </a:lnTo>
                <a:lnTo>
                  <a:pt x="0" y="3292476"/>
                </a:lnTo>
                <a:lnTo>
                  <a:pt x="8194674" y="3292476"/>
                </a:lnTo>
                <a:lnTo>
                  <a:pt x="8194674" y="2289176"/>
                </a:lnTo>
                <a:lnTo>
                  <a:pt x="8194674" y="1158876"/>
                </a:lnTo>
                <a:lnTo>
                  <a:pt x="8194674" y="1158875"/>
                </a:lnTo>
                <a:lnTo>
                  <a:pt x="1" y="11588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3A086-FDF2-7653-EBDA-F7406DDC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782761"/>
            <a:ext cx="8064500" cy="1646238"/>
          </a:xfrm>
        </p:spPr>
        <p:txBody>
          <a:bodyPr anchor="t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51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ldiga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CF0F8D-E940-B6F9-D0A9-C8232F07C8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13" y="2019300"/>
            <a:ext cx="4979987" cy="4454525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4A7D76-2FCE-7B69-08AF-8C0161642A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7028" y="2032000"/>
            <a:ext cx="4979986" cy="4441825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1C003-909D-1362-C0A3-89C44FF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10093402" cy="1159365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40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AD2595-3BD3-B8BF-3144-3CE7AA170D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2027238"/>
            <a:ext cx="1908175" cy="4446587"/>
          </a:xfrm>
          <a:prstGeom prst="rect">
            <a:avLst/>
          </a:prstGeom>
        </p:spPr>
        <p:txBody>
          <a:bodyPr/>
          <a:lstStyle/>
          <a:p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0860" y="2026920"/>
            <a:ext cx="2943860" cy="44473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7896FF-6442-012D-D85B-7BA57629C55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10769" y="2026920"/>
            <a:ext cx="2943860" cy="44473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>
                <a:solidFill>
                  <a:schemeClr val="bg2"/>
                </a:solidFill>
              </a:rPr>
              <a:t>•</a:t>
            </a:r>
            <a:endParaRPr lang="en-GB"/>
          </a:p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2AAA00-AA25-FDCD-314C-F9D1EFEAA08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674009" y="2026920"/>
            <a:ext cx="2943860" cy="44473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>
                <a:solidFill>
                  <a:schemeClr val="bg2"/>
                </a:solidFill>
              </a:rPr>
              <a:t>•</a:t>
            </a:r>
            <a:endParaRPr lang="en-GB"/>
          </a:p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2BB59-988E-BAC1-8763-45AD9897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79876"/>
            <a:ext cx="9072562" cy="1144588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2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26233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670351" y="369751"/>
            <a:ext cx="5999135" cy="6113418"/>
          </a:xfrm>
          <a:custGeom>
            <a:avLst/>
            <a:gdLst>
              <a:gd name="connsiteX0" fmla="*/ 0 w 4992688"/>
              <a:gd name="connsiteY0" fmla="*/ 0 h 6108507"/>
              <a:gd name="connsiteX1" fmla="*/ 4992688 w 4992688"/>
              <a:gd name="connsiteY1" fmla="*/ 0 h 6108507"/>
              <a:gd name="connsiteX2" fmla="*/ 4992688 w 4992688"/>
              <a:gd name="connsiteY2" fmla="*/ 6108507 h 6108507"/>
              <a:gd name="connsiteX3" fmla="*/ 0 w 4992688"/>
              <a:gd name="connsiteY3" fmla="*/ 6108507 h 6108507"/>
              <a:gd name="connsiteX4" fmla="*/ 0 w 4992688"/>
              <a:gd name="connsiteY4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0 w 5010014"/>
              <a:gd name="connsiteY4" fmla="*/ 1166950 h 6108507"/>
              <a:gd name="connsiteX5" fmla="*/ 17326 w 5010014"/>
              <a:gd name="connsiteY5" fmla="*/ 0 h 6108507"/>
              <a:gd name="connsiteX0" fmla="*/ 375003 w 5367691"/>
              <a:gd name="connsiteY0" fmla="*/ 0 h 6108507"/>
              <a:gd name="connsiteX1" fmla="*/ 5367691 w 5367691"/>
              <a:gd name="connsiteY1" fmla="*/ 0 h 6108507"/>
              <a:gd name="connsiteX2" fmla="*/ 5367691 w 5367691"/>
              <a:gd name="connsiteY2" fmla="*/ 6108507 h 6108507"/>
              <a:gd name="connsiteX3" fmla="*/ 375003 w 5367691"/>
              <a:gd name="connsiteY3" fmla="*/ 6108507 h 6108507"/>
              <a:gd name="connsiteX4" fmla="*/ 357677 w 5367691"/>
              <a:gd name="connsiteY4" fmla="*/ 2116184 h 6108507"/>
              <a:gd name="connsiteX5" fmla="*/ 357677 w 5367691"/>
              <a:gd name="connsiteY5" fmla="*/ 1166950 h 6108507"/>
              <a:gd name="connsiteX6" fmla="*/ 375003 w 5367691"/>
              <a:gd name="connsiteY6" fmla="*/ 0 h 6108507"/>
              <a:gd name="connsiteX0" fmla="*/ 532711 w 5525399"/>
              <a:gd name="connsiteY0" fmla="*/ 0 h 6108507"/>
              <a:gd name="connsiteX1" fmla="*/ 5525399 w 5525399"/>
              <a:gd name="connsiteY1" fmla="*/ 0 h 6108507"/>
              <a:gd name="connsiteX2" fmla="*/ 5525399 w 5525399"/>
              <a:gd name="connsiteY2" fmla="*/ 6108507 h 6108507"/>
              <a:gd name="connsiteX3" fmla="*/ 532711 w 5525399"/>
              <a:gd name="connsiteY3" fmla="*/ 6108507 h 6108507"/>
              <a:gd name="connsiteX4" fmla="*/ 140917 w 5525399"/>
              <a:gd name="connsiteY4" fmla="*/ 5024847 h 6108507"/>
              <a:gd name="connsiteX5" fmla="*/ 515385 w 5525399"/>
              <a:gd name="connsiteY5" fmla="*/ 2116184 h 6108507"/>
              <a:gd name="connsiteX6" fmla="*/ 515385 w 5525399"/>
              <a:gd name="connsiteY6" fmla="*/ 1166950 h 6108507"/>
              <a:gd name="connsiteX7" fmla="*/ 532711 w 5525399"/>
              <a:gd name="connsiteY7" fmla="*/ 0 h 6108507"/>
              <a:gd name="connsiteX0" fmla="*/ 391814 w 5384502"/>
              <a:gd name="connsiteY0" fmla="*/ 0 h 6108507"/>
              <a:gd name="connsiteX1" fmla="*/ 5384502 w 5384502"/>
              <a:gd name="connsiteY1" fmla="*/ 0 h 6108507"/>
              <a:gd name="connsiteX2" fmla="*/ 5384502 w 5384502"/>
              <a:gd name="connsiteY2" fmla="*/ 6108507 h 6108507"/>
              <a:gd name="connsiteX3" fmla="*/ 391814 w 5384502"/>
              <a:gd name="connsiteY3" fmla="*/ 6108507 h 6108507"/>
              <a:gd name="connsiteX4" fmla="*/ 20 w 5384502"/>
              <a:gd name="connsiteY4" fmla="*/ 5024847 h 6108507"/>
              <a:gd name="connsiteX5" fmla="*/ 374488 w 5384502"/>
              <a:gd name="connsiteY5" fmla="*/ 2116184 h 6108507"/>
              <a:gd name="connsiteX6" fmla="*/ 374488 w 5384502"/>
              <a:gd name="connsiteY6" fmla="*/ 1166950 h 6108507"/>
              <a:gd name="connsiteX7" fmla="*/ 391814 w 5384502"/>
              <a:gd name="connsiteY7" fmla="*/ 0 h 6108507"/>
              <a:gd name="connsiteX0" fmla="*/ 18807 w 5011495"/>
              <a:gd name="connsiteY0" fmla="*/ 0 h 6108507"/>
              <a:gd name="connsiteX1" fmla="*/ 5011495 w 5011495"/>
              <a:gd name="connsiteY1" fmla="*/ 0 h 6108507"/>
              <a:gd name="connsiteX2" fmla="*/ 5011495 w 5011495"/>
              <a:gd name="connsiteY2" fmla="*/ 6108507 h 6108507"/>
              <a:gd name="connsiteX3" fmla="*/ 18807 w 5011495"/>
              <a:gd name="connsiteY3" fmla="*/ 6108507 h 6108507"/>
              <a:gd name="connsiteX4" fmla="*/ 1873824 w 5011495"/>
              <a:gd name="connsiteY4" fmla="*/ 4545875 h 6108507"/>
              <a:gd name="connsiteX5" fmla="*/ 1481 w 5011495"/>
              <a:gd name="connsiteY5" fmla="*/ 2116184 h 6108507"/>
              <a:gd name="connsiteX6" fmla="*/ 1481 w 5011495"/>
              <a:gd name="connsiteY6" fmla="*/ 1166950 h 6108507"/>
              <a:gd name="connsiteX7" fmla="*/ 18807 w 5011495"/>
              <a:gd name="connsiteY7" fmla="*/ 0 h 6108507"/>
              <a:gd name="connsiteX0" fmla="*/ 18807 w 5011495"/>
              <a:gd name="connsiteY0" fmla="*/ 0 h 6108507"/>
              <a:gd name="connsiteX1" fmla="*/ 5011495 w 5011495"/>
              <a:gd name="connsiteY1" fmla="*/ 0 h 6108507"/>
              <a:gd name="connsiteX2" fmla="*/ 5011495 w 5011495"/>
              <a:gd name="connsiteY2" fmla="*/ 6108507 h 6108507"/>
              <a:gd name="connsiteX3" fmla="*/ 18807 w 5011495"/>
              <a:gd name="connsiteY3" fmla="*/ 6108507 h 6108507"/>
              <a:gd name="connsiteX4" fmla="*/ 1873824 w 5011495"/>
              <a:gd name="connsiteY4" fmla="*/ 4545875 h 6108507"/>
              <a:gd name="connsiteX5" fmla="*/ 1481 w 5011495"/>
              <a:gd name="connsiteY5" fmla="*/ 2116184 h 6108507"/>
              <a:gd name="connsiteX6" fmla="*/ 1481 w 5011495"/>
              <a:gd name="connsiteY6" fmla="*/ 1166950 h 6108507"/>
              <a:gd name="connsiteX7" fmla="*/ 18807 w 5011495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375003 w 5367691"/>
              <a:gd name="connsiteY0" fmla="*/ 0 h 6108507"/>
              <a:gd name="connsiteX1" fmla="*/ 5367691 w 5367691"/>
              <a:gd name="connsiteY1" fmla="*/ 0 h 6108507"/>
              <a:gd name="connsiteX2" fmla="*/ 5367691 w 5367691"/>
              <a:gd name="connsiteY2" fmla="*/ 6108507 h 6108507"/>
              <a:gd name="connsiteX3" fmla="*/ 375003 w 5367691"/>
              <a:gd name="connsiteY3" fmla="*/ 6108507 h 6108507"/>
              <a:gd name="connsiteX4" fmla="*/ 357677 w 5367691"/>
              <a:gd name="connsiteY4" fmla="*/ 2116184 h 6108507"/>
              <a:gd name="connsiteX5" fmla="*/ 357677 w 5367691"/>
              <a:gd name="connsiteY5" fmla="*/ 1166950 h 6108507"/>
              <a:gd name="connsiteX6" fmla="*/ 375003 w 5367691"/>
              <a:gd name="connsiteY6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016 w 5011030"/>
              <a:gd name="connsiteY4" fmla="*/ 2116184 h 6108507"/>
              <a:gd name="connsiteX5" fmla="*/ 1016 w 5011030"/>
              <a:gd name="connsiteY5" fmla="*/ 1166950 h 6108507"/>
              <a:gd name="connsiteX6" fmla="*/ 18342 w 5011030"/>
              <a:gd name="connsiteY6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016 w 5011030"/>
              <a:gd name="connsiteY4" fmla="*/ 2116184 h 6108507"/>
              <a:gd name="connsiteX5" fmla="*/ 1016 w 5011030"/>
              <a:gd name="connsiteY5" fmla="*/ 1166950 h 6108507"/>
              <a:gd name="connsiteX6" fmla="*/ 18342 w 5011030"/>
              <a:gd name="connsiteY6" fmla="*/ 0 h 6108507"/>
              <a:gd name="connsiteX0" fmla="*/ 17333 w 5010021"/>
              <a:gd name="connsiteY0" fmla="*/ 0 h 6108507"/>
              <a:gd name="connsiteX1" fmla="*/ 5010021 w 5010021"/>
              <a:gd name="connsiteY1" fmla="*/ 0 h 6108507"/>
              <a:gd name="connsiteX2" fmla="*/ 5010021 w 5010021"/>
              <a:gd name="connsiteY2" fmla="*/ 6108507 h 6108507"/>
              <a:gd name="connsiteX3" fmla="*/ 17333 w 5010021"/>
              <a:gd name="connsiteY3" fmla="*/ 6108507 h 6108507"/>
              <a:gd name="connsiteX4" fmla="*/ 914407 w 5010021"/>
              <a:gd name="connsiteY4" fmla="*/ 1175658 h 6108507"/>
              <a:gd name="connsiteX5" fmla="*/ 7 w 5010021"/>
              <a:gd name="connsiteY5" fmla="*/ 1166950 h 6108507"/>
              <a:gd name="connsiteX6" fmla="*/ 17333 w 5010021"/>
              <a:gd name="connsiteY6" fmla="*/ 0 h 6108507"/>
              <a:gd name="connsiteX0" fmla="*/ 17540 w 5010228"/>
              <a:gd name="connsiteY0" fmla="*/ 0 h 6108507"/>
              <a:gd name="connsiteX1" fmla="*/ 5010228 w 5010228"/>
              <a:gd name="connsiteY1" fmla="*/ 0 h 6108507"/>
              <a:gd name="connsiteX2" fmla="*/ 5010228 w 5010228"/>
              <a:gd name="connsiteY2" fmla="*/ 6108507 h 6108507"/>
              <a:gd name="connsiteX3" fmla="*/ 17540 w 5010228"/>
              <a:gd name="connsiteY3" fmla="*/ 6108507 h 6108507"/>
              <a:gd name="connsiteX4" fmla="*/ 914614 w 5010228"/>
              <a:gd name="connsiteY4" fmla="*/ 1175658 h 6108507"/>
              <a:gd name="connsiteX5" fmla="*/ 214 w 5010228"/>
              <a:gd name="connsiteY5" fmla="*/ 1166950 h 6108507"/>
              <a:gd name="connsiteX6" fmla="*/ 17540 w 5010228"/>
              <a:gd name="connsiteY6" fmla="*/ 0 h 6108507"/>
              <a:gd name="connsiteX0" fmla="*/ 17540 w 5010228"/>
              <a:gd name="connsiteY0" fmla="*/ 0 h 6108507"/>
              <a:gd name="connsiteX1" fmla="*/ 5010228 w 5010228"/>
              <a:gd name="connsiteY1" fmla="*/ 0 h 6108507"/>
              <a:gd name="connsiteX2" fmla="*/ 5010228 w 5010228"/>
              <a:gd name="connsiteY2" fmla="*/ 6108507 h 6108507"/>
              <a:gd name="connsiteX3" fmla="*/ 17540 w 5010228"/>
              <a:gd name="connsiteY3" fmla="*/ 6108507 h 6108507"/>
              <a:gd name="connsiteX4" fmla="*/ 914614 w 5010228"/>
              <a:gd name="connsiteY4" fmla="*/ 1175658 h 6108507"/>
              <a:gd name="connsiteX5" fmla="*/ 214 w 5010228"/>
              <a:gd name="connsiteY5" fmla="*/ 1166950 h 6108507"/>
              <a:gd name="connsiteX6" fmla="*/ 17540 w 5010228"/>
              <a:gd name="connsiteY6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914400 w 5010014"/>
              <a:gd name="connsiteY4" fmla="*/ 1175658 h 6108507"/>
              <a:gd name="connsiteX5" fmla="*/ 0 w 5010014"/>
              <a:gd name="connsiteY5" fmla="*/ 1166950 h 6108507"/>
              <a:gd name="connsiteX6" fmla="*/ 17326 w 5010014"/>
              <a:gd name="connsiteY6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914400 w 5010014"/>
              <a:gd name="connsiteY4" fmla="*/ 1175658 h 6108507"/>
              <a:gd name="connsiteX5" fmla="*/ 0 w 5010014"/>
              <a:gd name="connsiteY5" fmla="*/ 1166950 h 6108507"/>
              <a:gd name="connsiteX6" fmla="*/ 17326 w 5010014"/>
              <a:gd name="connsiteY6" fmla="*/ 0 h 6108507"/>
              <a:gd name="connsiteX0" fmla="*/ 300338 w 5293026"/>
              <a:gd name="connsiteY0" fmla="*/ 0 h 6108507"/>
              <a:gd name="connsiteX1" fmla="*/ 5293026 w 5293026"/>
              <a:gd name="connsiteY1" fmla="*/ 0 h 6108507"/>
              <a:gd name="connsiteX2" fmla="*/ 5293026 w 5293026"/>
              <a:gd name="connsiteY2" fmla="*/ 6108507 h 6108507"/>
              <a:gd name="connsiteX3" fmla="*/ 300338 w 5293026"/>
              <a:gd name="connsiteY3" fmla="*/ 6108507 h 6108507"/>
              <a:gd name="connsiteX4" fmla="*/ 631353 w 5293026"/>
              <a:gd name="connsiteY4" fmla="*/ 4937761 h 6108507"/>
              <a:gd name="connsiteX5" fmla="*/ 1197412 w 5293026"/>
              <a:gd name="connsiteY5" fmla="*/ 1175658 h 6108507"/>
              <a:gd name="connsiteX6" fmla="*/ 283012 w 5293026"/>
              <a:gd name="connsiteY6" fmla="*/ 1166950 h 6108507"/>
              <a:gd name="connsiteX7" fmla="*/ 300338 w 5293026"/>
              <a:gd name="connsiteY7" fmla="*/ 0 h 6108507"/>
              <a:gd name="connsiteX0" fmla="*/ 217596 w 5210284"/>
              <a:gd name="connsiteY0" fmla="*/ 0 h 6108507"/>
              <a:gd name="connsiteX1" fmla="*/ 5210284 w 5210284"/>
              <a:gd name="connsiteY1" fmla="*/ 0 h 6108507"/>
              <a:gd name="connsiteX2" fmla="*/ 5210284 w 5210284"/>
              <a:gd name="connsiteY2" fmla="*/ 6108507 h 6108507"/>
              <a:gd name="connsiteX3" fmla="*/ 217596 w 5210284"/>
              <a:gd name="connsiteY3" fmla="*/ 6108507 h 6108507"/>
              <a:gd name="connsiteX4" fmla="*/ 1132085 w 5210284"/>
              <a:gd name="connsiteY4" fmla="*/ 4963887 h 6108507"/>
              <a:gd name="connsiteX5" fmla="*/ 1114670 w 5210284"/>
              <a:gd name="connsiteY5" fmla="*/ 1175658 h 6108507"/>
              <a:gd name="connsiteX6" fmla="*/ 200270 w 5210284"/>
              <a:gd name="connsiteY6" fmla="*/ 1166950 h 6108507"/>
              <a:gd name="connsiteX7" fmla="*/ 217596 w 5210284"/>
              <a:gd name="connsiteY7" fmla="*/ 0 h 6108507"/>
              <a:gd name="connsiteX0" fmla="*/ 217596 w 5210284"/>
              <a:gd name="connsiteY0" fmla="*/ 0 h 6108507"/>
              <a:gd name="connsiteX1" fmla="*/ 5210284 w 5210284"/>
              <a:gd name="connsiteY1" fmla="*/ 0 h 6108507"/>
              <a:gd name="connsiteX2" fmla="*/ 5210284 w 5210284"/>
              <a:gd name="connsiteY2" fmla="*/ 6108507 h 6108507"/>
              <a:gd name="connsiteX3" fmla="*/ 217596 w 5210284"/>
              <a:gd name="connsiteY3" fmla="*/ 6108507 h 6108507"/>
              <a:gd name="connsiteX4" fmla="*/ 1132085 w 5210284"/>
              <a:gd name="connsiteY4" fmla="*/ 4963887 h 6108507"/>
              <a:gd name="connsiteX5" fmla="*/ 1114670 w 5210284"/>
              <a:gd name="connsiteY5" fmla="*/ 1175658 h 6108507"/>
              <a:gd name="connsiteX6" fmla="*/ 200270 w 5210284"/>
              <a:gd name="connsiteY6" fmla="*/ 1166950 h 6108507"/>
              <a:gd name="connsiteX7" fmla="*/ 217596 w 5210284"/>
              <a:gd name="connsiteY7" fmla="*/ 0 h 6108507"/>
              <a:gd name="connsiteX0" fmla="*/ 137407 w 5130095"/>
              <a:gd name="connsiteY0" fmla="*/ 0 h 6108507"/>
              <a:gd name="connsiteX1" fmla="*/ 5130095 w 5130095"/>
              <a:gd name="connsiteY1" fmla="*/ 0 h 6108507"/>
              <a:gd name="connsiteX2" fmla="*/ 5130095 w 5130095"/>
              <a:gd name="connsiteY2" fmla="*/ 6108507 h 6108507"/>
              <a:gd name="connsiteX3" fmla="*/ 137407 w 5130095"/>
              <a:gd name="connsiteY3" fmla="*/ 6108507 h 6108507"/>
              <a:gd name="connsiteX4" fmla="*/ 1051896 w 5130095"/>
              <a:gd name="connsiteY4" fmla="*/ 4963887 h 6108507"/>
              <a:gd name="connsiteX5" fmla="*/ 1034481 w 5130095"/>
              <a:gd name="connsiteY5" fmla="*/ 1175658 h 6108507"/>
              <a:gd name="connsiteX6" fmla="*/ 120081 w 5130095"/>
              <a:gd name="connsiteY6" fmla="*/ 1166950 h 6108507"/>
              <a:gd name="connsiteX7" fmla="*/ 137407 w 5130095"/>
              <a:gd name="connsiteY7" fmla="*/ 0 h 6108507"/>
              <a:gd name="connsiteX0" fmla="*/ 192255 w 5184943"/>
              <a:gd name="connsiteY0" fmla="*/ 0 h 6108507"/>
              <a:gd name="connsiteX1" fmla="*/ 5184943 w 5184943"/>
              <a:gd name="connsiteY1" fmla="*/ 0 h 6108507"/>
              <a:gd name="connsiteX2" fmla="*/ 5184943 w 5184943"/>
              <a:gd name="connsiteY2" fmla="*/ 6108507 h 6108507"/>
              <a:gd name="connsiteX3" fmla="*/ 192255 w 5184943"/>
              <a:gd name="connsiteY3" fmla="*/ 6108507 h 6108507"/>
              <a:gd name="connsiteX4" fmla="*/ 1037076 w 5184943"/>
              <a:gd name="connsiteY4" fmla="*/ 5320938 h 6108507"/>
              <a:gd name="connsiteX5" fmla="*/ 1106744 w 5184943"/>
              <a:gd name="connsiteY5" fmla="*/ 4963887 h 6108507"/>
              <a:gd name="connsiteX6" fmla="*/ 1089329 w 5184943"/>
              <a:gd name="connsiteY6" fmla="*/ 1175658 h 6108507"/>
              <a:gd name="connsiteX7" fmla="*/ 174929 w 5184943"/>
              <a:gd name="connsiteY7" fmla="*/ 1166950 h 6108507"/>
              <a:gd name="connsiteX8" fmla="*/ 192255 w 5184943"/>
              <a:gd name="connsiteY8" fmla="*/ 0 h 6108507"/>
              <a:gd name="connsiteX0" fmla="*/ 121359 w 5114047"/>
              <a:gd name="connsiteY0" fmla="*/ 0 h 6108507"/>
              <a:gd name="connsiteX1" fmla="*/ 5114047 w 5114047"/>
              <a:gd name="connsiteY1" fmla="*/ 0 h 6108507"/>
              <a:gd name="connsiteX2" fmla="*/ 5114047 w 5114047"/>
              <a:gd name="connsiteY2" fmla="*/ 6108507 h 6108507"/>
              <a:gd name="connsiteX3" fmla="*/ 121359 w 5114047"/>
              <a:gd name="connsiteY3" fmla="*/ 6108507 h 6108507"/>
              <a:gd name="connsiteX4" fmla="*/ 2063460 w 5114047"/>
              <a:gd name="connsiteY4" fmla="*/ 4981304 h 6108507"/>
              <a:gd name="connsiteX5" fmla="*/ 1035848 w 5114047"/>
              <a:gd name="connsiteY5" fmla="*/ 4963887 h 6108507"/>
              <a:gd name="connsiteX6" fmla="*/ 1018433 w 5114047"/>
              <a:gd name="connsiteY6" fmla="*/ 1175658 h 6108507"/>
              <a:gd name="connsiteX7" fmla="*/ 104033 w 5114047"/>
              <a:gd name="connsiteY7" fmla="*/ 1166950 h 6108507"/>
              <a:gd name="connsiteX8" fmla="*/ 121359 w 5114047"/>
              <a:gd name="connsiteY8" fmla="*/ 0 h 6108507"/>
              <a:gd name="connsiteX0" fmla="*/ 207903 w 5200591"/>
              <a:gd name="connsiteY0" fmla="*/ 0 h 6108507"/>
              <a:gd name="connsiteX1" fmla="*/ 5200591 w 5200591"/>
              <a:gd name="connsiteY1" fmla="*/ 0 h 6108507"/>
              <a:gd name="connsiteX2" fmla="*/ 5200591 w 5200591"/>
              <a:gd name="connsiteY2" fmla="*/ 6108507 h 6108507"/>
              <a:gd name="connsiteX3" fmla="*/ 207903 w 5200591"/>
              <a:gd name="connsiteY3" fmla="*/ 6108507 h 6108507"/>
              <a:gd name="connsiteX4" fmla="*/ 2150004 w 5200591"/>
              <a:gd name="connsiteY4" fmla="*/ 4981304 h 6108507"/>
              <a:gd name="connsiteX5" fmla="*/ 1122392 w 5200591"/>
              <a:gd name="connsiteY5" fmla="*/ 4963887 h 6108507"/>
              <a:gd name="connsiteX6" fmla="*/ 1104977 w 5200591"/>
              <a:gd name="connsiteY6" fmla="*/ 1175658 h 6108507"/>
              <a:gd name="connsiteX7" fmla="*/ 190577 w 5200591"/>
              <a:gd name="connsiteY7" fmla="*/ 1166950 h 6108507"/>
              <a:gd name="connsiteX8" fmla="*/ 207903 w 5200591"/>
              <a:gd name="connsiteY8" fmla="*/ 0 h 6108507"/>
              <a:gd name="connsiteX0" fmla="*/ 207903 w 5200591"/>
              <a:gd name="connsiteY0" fmla="*/ 0 h 6108507"/>
              <a:gd name="connsiteX1" fmla="*/ 5200591 w 5200591"/>
              <a:gd name="connsiteY1" fmla="*/ 0 h 6108507"/>
              <a:gd name="connsiteX2" fmla="*/ 5200591 w 5200591"/>
              <a:gd name="connsiteY2" fmla="*/ 6108507 h 6108507"/>
              <a:gd name="connsiteX3" fmla="*/ 207903 w 5200591"/>
              <a:gd name="connsiteY3" fmla="*/ 6108507 h 6108507"/>
              <a:gd name="connsiteX4" fmla="*/ 2150004 w 5200591"/>
              <a:gd name="connsiteY4" fmla="*/ 4981304 h 6108507"/>
              <a:gd name="connsiteX5" fmla="*/ 1122392 w 5200591"/>
              <a:gd name="connsiteY5" fmla="*/ 4963887 h 6108507"/>
              <a:gd name="connsiteX6" fmla="*/ 1104977 w 5200591"/>
              <a:gd name="connsiteY6" fmla="*/ 1175658 h 6108507"/>
              <a:gd name="connsiteX7" fmla="*/ 190577 w 5200591"/>
              <a:gd name="connsiteY7" fmla="*/ 1166950 h 6108507"/>
              <a:gd name="connsiteX8" fmla="*/ 207903 w 5200591"/>
              <a:gd name="connsiteY8" fmla="*/ 0 h 6108507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931815 w 5010014"/>
              <a:gd name="connsiteY4" fmla="*/ 4963887 h 6117215"/>
              <a:gd name="connsiteX5" fmla="*/ 914400 w 5010014"/>
              <a:gd name="connsiteY5" fmla="*/ 1175658 h 6117215"/>
              <a:gd name="connsiteX6" fmla="*/ 0 w 5010014"/>
              <a:gd name="connsiteY6" fmla="*/ 1166950 h 6117215"/>
              <a:gd name="connsiteX7" fmla="*/ 17326 w 5010014"/>
              <a:gd name="connsiteY7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193072 w 5010014"/>
              <a:gd name="connsiteY4" fmla="*/ 5677990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6 w 5010014"/>
              <a:gd name="connsiteY4" fmla="*/ 4990013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33300 w 5010014"/>
              <a:gd name="connsiteY4" fmla="*/ 4963887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3979815 w 5010014"/>
              <a:gd name="connsiteY3" fmla="*/ 6104710 h 6117215"/>
              <a:gd name="connsiteX4" fmla="*/ 1959337 w 5010014"/>
              <a:gd name="connsiteY4" fmla="*/ 6117215 h 6117215"/>
              <a:gd name="connsiteX5" fmla="*/ 1933300 w 5010014"/>
              <a:gd name="connsiteY5" fmla="*/ 4963887 h 6117215"/>
              <a:gd name="connsiteX6" fmla="*/ 931815 w 5010014"/>
              <a:gd name="connsiteY6" fmla="*/ 4963887 h 6117215"/>
              <a:gd name="connsiteX7" fmla="*/ 914400 w 5010014"/>
              <a:gd name="connsiteY7" fmla="*/ 1175658 h 6117215"/>
              <a:gd name="connsiteX8" fmla="*/ 0 w 5010014"/>
              <a:gd name="connsiteY8" fmla="*/ 1166950 h 6117215"/>
              <a:gd name="connsiteX9" fmla="*/ 17326 w 5010014"/>
              <a:gd name="connsiteY9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5010014 w 5016135"/>
              <a:gd name="connsiteY3" fmla="*/ 6108507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64986 w 5016135"/>
              <a:gd name="connsiteY3" fmla="*/ 4453878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64986 w 5016135"/>
              <a:gd name="connsiteY3" fmla="*/ 4453878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64986 w 5010200"/>
              <a:gd name="connsiteY3" fmla="*/ 4453878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82403 w 5010200"/>
              <a:gd name="connsiteY3" fmla="*/ 4462587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82403 w 5010200"/>
              <a:gd name="connsiteY3" fmla="*/ 4462587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72596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382311"/>
              <a:gd name="connsiteY0" fmla="*/ 0 h 6104710"/>
              <a:gd name="connsiteX1" fmla="*/ 5010014 w 5382311"/>
              <a:gd name="connsiteY1" fmla="*/ 0 h 6104710"/>
              <a:gd name="connsiteX2" fmla="*/ 5016135 w 5382311"/>
              <a:gd name="connsiteY2" fmla="*/ 1158241 h 6104710"/>
              <a:gd name="connsiteX3" fmla="*/ 4998717 w 5382311"/>
              <a:gd name="connsiteY3" fmla="*/ 4458789 h 6104710"/>
              <a:gd name="connsiteX4" fmla="*/ 3982403 w 5382311"/>
              <a:gd name="connsiteY4" fmla="*/ 4462587 h 6104710"/>
              <a:gd name="connsiteX5" fmla="*/ 3979815 w 5382311"/>
              <a:gd name="connsiteY5" fmla="*/ 6104710 h 6104710"/>
              <a:gd name="connsiteX6" fmla="*/ 1950629 w 5382311"/>
              <a:gd name="connsiteY6" fmla="*/ 6099798 h 6104710"/>
              <a:gd name="connsiteX7" fmla="*/ 1933300 w 5382311"/>
              <a:gd name="connsiteY7" fmla="*/ 4972596 h 6104710"/>
              <a:gd name="connsiteX8" fmla="*/ 931815 w 5382311"/>
              <a:gd name="connsiteY8" fmla="*/ 4963887 h 6104710"/>
              <a:gd name="connsiteX9" fmla="*/ 914400 w 5382311"/>
              <a:gd name="connsiteY9" fmla="*/ 1175658 h 6104710"/>
              <a:gd name="connsiteX10" fmla="*/ 0 w 5382311"/>
              <a:gd name="connsiteY10" fmla="*/ 1166950 h 6104710"/>
              <a:gd name="connsiteX11" fmla="*/ 17326 w 5382311"/>
              <a:gd name="connsiteY11" fmla="*/ 0 h 6104710"/>
              <a:gd name="connsiteX0" fmla="*/ 17326 w 5382311"/>
              <a:gd name="connsiteY0" fmla="*/ 8708 h 6113418"/>
              <a:gd name="connsiteX1" fmla="*/ 3979815 w 5382311"/>
              <a:gd name="connsiteY1" fmla="*/ 0 h 6113418"/>
              <a:gd name="connsiteX2" fmla="*/ 5010014 w 5382311"/>
              <a:gd name="connsiteY2" fmla="*/ 8708 h 6113418"/>
              <a:gd name="connsiteX3" fmla="*/ 5016135 w 5382311"/>
              <a:gd name="connsiteY3" fmla="*/ 1166949 h 6113418"/>
              <a:gd name="connsiteX4" fmla="*/ 4998717 w 5382311"/>
              <a:gd name="connsiteY4" fmla="*/ 4467497 h 6113418"/>
              <a:gd name="connsiteX5" fmla="*/ 3982403 w 5382311"/>
              <a:gd name="connsiteY5" fmla="*/ 4471295 h 6113418"/>
              <a:gd name="connsiteX6" fmla="*/ 3979815 w 5382311"/>
              <a:gd name="connsiteY6" fmla="*/ 6113418 h 6113418"/>
              <a:gd name="connsiteX7" fmla="*/ 1950629 w 5382311"/>
              <a:gd name="connsiteY7" fmla="*/ 6108506 h 6113418"/>
              <a:gd name="connsiteX8" fmla="*/ 1933300 w 5382311"/>
              <a:gd name="connsiteY8" fmla="*/ 4981304 h 6113418"/>
              <a:gd name="connsiteX9" fmla="*/ 931815 w 5382311"/>
              <a:gd name="connsiteY9" fmla="*/ 4972595 h 6113418"/>
              <a:gd name="connsiteX10" fmla="*/ 914400 w 5382311"/>
              <a:gd name="connsiteY10" fmla="*/ 1184366 h 6113418"/>
              <a:gd name="connsiteX11" fmla="*/ 0 w 5382311"/>
              <a:gd name="connsiteY11" fmla="*/ 1175658 h 6113418"/>
              <a:gd name="connsiteX12" fmla="*/ 17326 w 5382311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5010014 w 5079620"/>
              <a:gd name="connsiteY2" fmla="*/ 870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4025945 w 5079620"/>
              <a:gd name="connsiteY2" fmla="*/ 116694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32114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49531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6694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31815 w 5019076"/>
              <a:gd name="connsiteY9" fmla="*/ 49725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31815 w 5019076"/>
              <a:gd name="connsiteY9" fmla="*/ 49725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8436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4534 w 5001750"/>
              <a:gd name="connsiteY10" fmla="*/ 117420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4534 w 5001750"/>
              <a:gd name="connsiteY10" fmla="*/ 117420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724354 w 5001750"/>
              <a:gd name="connsiteY10" fmla="*/ 139264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6134 w 5001750"/>
              <a:gd name="connsiteY8" fmla="*/ 49686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23746"/>
              <a:gd name="connsiteX1" fmla="*/ 3962489 w 5001750"/>
              <a:gd name="connsiteY1" fmla="*/ 0 h 6123746"/>
              <a:gd name="connsiteX2" fmla="*/ 3973785 w 5001750"/>
              <a:gd name="connsiteY2" fmla="*/ 1166948 h 6123746"/>
              <a:gd name="connsiteX3" fmla="*/ 4998809 w 5001750"/>
              <a:gd name="connsiteY3" fmla="*/ 1166949 h 6123746"/>
              <a:gd name="connsiteX4" fmla="*/ 4981391 w 5001750"/>
              <a:gd name="connsiteY4" fmla="*/ 4467497 h 6123746"/>
              <a:gd name="connsiteX5" fmla="*/ 3965077 w 5001750"/>
              <a:gd name="connsiteY5" fmla="*/ 4471295 h 6123746"/>
              <a:gd name="connsiteX6" fmla="*/ 3962489 w 5001750"/>
              <a:gd name="connsiteY6" fmla="*/ 6113418 h 6123746"/>
              <a:gd name="connsiteX7" fmla="*/ 1920603 w 5001750"/>
              <a:gd name="connsiteY7" fmla="*/ 6123746 h 6123746"/>
              <a:gd name="connsiteX8" fmla="*/ 1926134 w 5001750"/>
              <a:gd name="connsiteY8" fmla="*/ 4968604 h 6123746"/>
              <a:gd name="connsiteX9" fmla="*/ 899249 w 5001750"/>
              <a:gd name="connsiteY9" fmla="*/ 4967515 h 6123746"/>
              <a:gd name="connsiteX10" fmla="*/ 897074 w 5001750"/>
              <a:gd name="connsiteY10" fmla="*/ 1169126 h 6123746"/>
              <a:gd name="connsiteX11" fmla="*/ 454 w 5001750"/>
              <a:gd name="connsiteY11" fmla="*/ 1168038 h 6123746"/>
              <a:gd name="connsiteX12" fmla="*/ 0 w 5001750"/>
              <a:gd name="connsiteY12" fmla="*/ 8708 h 6123746"/>
              <a:gd name="connsiteX0" fmla="*/ 0 w 5001750"/>
              <a:gd name="connsiteY0" fmla="*/ 8708 h 6123746"/>
              <a:gd name="connsiteX1" fmla="*/ 3962489 w 5001750"/>
              <a:gd name="connsiteY1" fmla="*/ 0 h 6123746"/>
              <a:gd name="connsiteX2" fmla="*/ 3973785 w 5001750"/>
              <a:gd name="connsiteY2" fmla="*/ 1166948 h 6123746"/>
              <a:gd name="connsiteX3" fmla="*/ 4998809 w 5001750"/>
              <a:gd name="connsiteY3" fmla="*/ 1166949 h 6123746"/>
              <a:gd name="connsiteX4" fmla="*/ 4981391 w 5001750"/>
              <a:gd name="connsiteY4" fmla="*/ 4467497 h 6123746"/>
              <a:gd name="connsiteX5" fmla="*/ 3965077 w 5001750"/>
              <a:gd name="connsiteY5" fmla="*/ 4471295 h 6123746"/>
              <a:gd name="connsiteX6" fmla="*/ 3962489 w 5001750"/>
              <a:gd name="connsiteY6" fmla="*/ 6113418 h 6123746"/>
              <a:gd name="connsiteX7" fmla="*/ 1920603 w 5001750"/>
              <a:gd name="connsiteY7" fmla="*/ 6123746 h 6123746"/>
              <a:gd name="connsiteX8" fmla="*/ 1926134 w 5001750"/>
              <a:gd name="connsiteY8" fmla="*/ 4968604 h 6123746"/>
              <a:gd name="connsiteX9" fmla="*/ 899249 w 5001750"/>
              <a:gd name="connsiteY9" fmla="*/ 4967515 h 6123746"/>
              <a:gd name="connsiteX10" fmla="*/ 897074 w 5001750"/>
              <a:gd name="connsiteY10" fmla="*/ 1169126 h 6123746"/>
              <a:gd name="connsiteX11" fmla="*/ 454 w 5001750"/>
              <a:gd name="connsiteY11" fmla="*/ 1168038 h 6123746"/>
              <a:gd name="connsiteX12" fmla="*/ 0 w 5001750"/>
              <a:gd name="connsiteY12" fmla="*/ 8708 h 6123746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523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523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269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269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7833"/>
              <a:gd name="connsiteY0" fmla="*/ 8708 h 6126118"/>
              <a:gd name="connsiteX1" fmla="*/ 3962489 w 5007833"/>
              <a:gd name="connsiteY1" fmla="*/ 0 h 6126118"/>
              <a:gd name="connsiteX2" fmla="*/ 3973785 w 5007833"/>
              <a:gd name="connsiteY2" fmla="*/ 1166948 h 6126118"/>
              <a:gd name="connsiteX3" fmla="*/ 4998809 w 5007833"/>
              <a:gd name="connsiteY3" fmla="*/ 1166949 h 6126118"/>
              <a:gd name="connsiteX4" fmla="*/ 4991551 w 5007833"/>
              <a:gd name="connsiteY4" fmla="*/ 4472577 h 6126118"/>
              <a:gd name="connsiteX5" fmla="*/ 3972697 w 5007833"/>
              <a:gd name="connsiteY5" fmla="*/ 4471295 h 6126118"/>
              <a:gd name="connsiteX6" fmla="*/ 3972649 w 5007833"/>
              <a:gd name="connsiteY6" fmla="*/ 6126118 h 6126118"/>
              <a:gd name="connsiteX7" fmla="*/ 1920603 w 5007833"/>
              <a:gd name="connsiteY7" fmla="*/ 6123746 h 6126118"/>
              <a:gd name="connsiteX8" fmla="*/ 1926134 w 5007833"/>
              <a:gd name="connsiteY8" fmla="*/ 4968604 h 6126118"/>
              <a:gd name="connsiteX9" fmla="*/ 899249 w 5007833"/>
              <a:gd name="connsiteY9" fmla="*/ 4967515 h 6126118"/>
              <a:gd name="connsiteX10" fmla="*/ 897074 w 5007833"/>
              <a:gd name="connsiteY10" fmla="*/ 1169126 h 6126118"/>
              <a:gd name="connsiteX11" fmla="*/ 454 w 5007833"/>
              <a:gd name="connsiteY11" fmla="*/ 1168038 h 6126118"/>
              <a:gd name="connsiteX12" fmla="*/ 0 w 5007833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0 h 6117410"/>
              <a:gd name="connsiteX1" fmla="*/ 3975189 w 4998809"/>
              <a:gd name="connsiteY1" fmla="*/ 3992 h 6117410"/>
              <a:gd name="connsiteX2" fmla="*/ 3973785 w 4998809"/>
              <a:gd name="connsiteY2" fmla="*/ 1158240 h 6117410"/>
              <a:gd name="connsiteX3" fmla="*/ 4998809 w 4998809"/>
              <a:gd name="connsiteY3" fmla="*/ 1158241 h 6117410"/>
              <a:gd name="connsiteX4" fmla="*/ 4991551 w 4998809"/>
              <a:gd name="connsiteY4" fmla="*/ 4463869 h 6117410"/>
              <a:gd name="connsiteX5" fmla="*/ 3972697 w 4998809"/>
              <a:gd name="connsiteY5" fmla="*/ 4462587 h 6117410"/>
              <a:gd name="connsiteX6" fmla="*/ 3972649 w 4998809"/>
              <a:gd name="connsiteY6" fmla="*/ 6117410 h 6117410"/>
              <a:gd name="connsiteX7" fmla="*/ 1920603 w 4998809"/>
              <a:gd name="connsiteY7" fmla="*/ 6115038 h 6117410"/>
              <a:gd name="connsiteX8" fmla="*/ 1926134 w 4998809"/>
              <a:gd name="connsiteY8" fmla="*/ 4959896 h 6117410"/>
              <a:gd name="connsiteX9" fmla="*/ 899249 w 4998809"/>
              <a:gd name="connsiteY9" fmla="*/ 4958807 h 6117410"/>
              <a:gd name="connsiteX10" fmla="*/ 897074 w 4998809"/>
              <a:gd name="connsiteY10" fmla="*/ 1160418 h 6117410"/>
              <a:gd name="connsiteX11" fmla="*/ 454 w 4998809"/>
              <a:gd name="connsiteY11" fmla="*/ 1159330 h 6117410"/>
              <a:gd name="connsiteX12" fmla="*/ 0 w 4998809"/>
              <a:gd name="connsiteY12" fmla="*/ 0 h 6117410"/>
              <a:gd name="connsiteX0" fmla="*/ 0 w 5998667"/>
              <a:gd name="connsiteY0" fmla="*/ 4554 h 6113418"/>
              <a:gd name="connsiteX1" fmla="*/ 4975047 w 5998667"/>
              <a:gd name="connsiteY1" fmla="*/ 0 h 6113418"/>
              <a:gd name="connsiteX2" fmla="*/ 4973643 w 5998667"/>
              <a:gd name="connsiteY2" fmla="*/ 1154248 h 6113418"/>
              <a:gd name="connsiteX3" fmla="*/ 5998667 w 5998667"/>
              <a:gd name="connsiteY3" fmla="*/ 1154249 h 6113418"/>
              <a:gd name="connsiteX4" fmla="*/ 5991409 w 5998667"/>
              <a:gd name="connsiteY4" fmla="*/ 4459877 h 6113418"/>
              <a:gd name="connsiteX5" fmla="*/ 4972555 w 5998667"/>
              <a:gd name="connsiteY5" fmla="*/ 4458595 h 6113418"/>
              <a:gd name="connsiteX6" fmla="*/ 4972507 w 5998667"/>
              <a:gd name="connsiteY6" fmla="*/ 6113418 h 6113418"/>
              <a:gd name="connsiteX7" fmla="*/ 2920461 w 5998667"/>
              <a:gd name="connsiteY7" fmla="*/ 6111046 h 6113418"/>
              <a:gd name="connsiteX8" fmla="*/ 2925992 w 5998667"/>
              <a:gd name="connsiteY8" fmla="*/ 4955904 h 6113418"/>
              <a:gd name="connsiteX9" fmla="*/ 1899107 w 5998667"/>
              <a:gd name="connsiteY9" fmla="*/ 4954815 h 6113418"/>
              <a:gd name="connsiteX10" fmla="*/ 1896932 w 5998667"/>
              <a:gd name="connsiteY10" fmla="*/ 1156426 h 6113418"/>
              <a:gd name="connsiteX11" fmla="*/ 1000312 w 5998667"/>
              <a:gd name="connsiteY11" fmla="*/ 1155338 h 6113418"/>
              <a:gd name="connsiteX12" fmla="*/ 0 w 5998667"/>
              <a:gd name="connsiteY12" fmla="*/ 4554 h 6113418"/>
              <a:gd name="connsiteX0" fmla="*/ 0 w 5998667"/>
              <a:gd name="connsiteY0" fmla="*/ 4554 h 6113418"/>
              <a:gd name="connsiteX1" fmla="*/ 4975047 w 5998667"/>
              <a:gd name="connsiteY1" fmla="*/ 0 h 6113418"/>
              <a:gd name="connsiteX2" fmla="*/ 4973643 w 5998667"/>
              <a:gd name="connsiteY2" fmla="*/ 1154248 h 6113418"/>
              <a:gd name="connsiteX3" fmla="*/ 5998667 w 5998667"/>
              <a:gd name="connsiteY3" fmla="*/ 1154249 h 6113418"/>
              <a:gd name="connsiteX4" fmla="*/ 5991409 w 5998667"/>
              <a:gd name="connsiteY4" fmla="*/ 4459877 h 6113418"/>
              <a:gd name="connsiteX5" fmla="*/ 4972555 w 5998667"/>
              <a:gd name="connsiteY5" fmla="*/ 4458595 h 6113418"/>
              <a:gd name="connsiteX6" fmla="*/ 4972507 w 5998667"/>
              <a:gd name="connsiteY6" fmla="*/ 6113418 h 6113418"/>
              <a:gd name="connsiteX7" fmla="*/ 2920461 w 5998667"/>
              <a:gd name="connsiteY7" fmla="*/ 6111046 h 6113418"/>
              <a:gd name="connsiteX8" fmla="*/ 2925992 w 5998667"/>
              <a:gd name="connsiteY8" fmla="*/ 4955904 h 6113418"/>
              <a:gd name="connsiteX9" fmla="*/ 1899107 w 5998667"/>
              <a:gd name="connsiteY9" fmla="*/ 4954815 h 6113418"/>
              <a:gd name="connsiteX10" fmla="*/ 1896932 w 5998667"/>
              <a:gd name="connsiteY10" fmla="*/ 1156426 h 6113418"/>
              <a:gd name="connsiteX11" fmla="*/ 8999 w 5998667"/>
              <a:gd name="connsiteY11" fmla="*/ 1163883 h 6113418"/>
              <a:gd name="connsiteX12" fmla="*/ 0 w 5998667"/>
              <a:gd name="connsiteY12" fmla="*/ 4554 h 6113418"/>
              <a:gd name="connsiteX0" fmla="*/ 0 w 5998667"/>
              <a:gd name="connsiteY0" fmla="*/ 4554 h 6113418"/>
              <a:gd name="connsiteX1" fmla="*/ 4975047 w 5998667"/>
              <a:gd name="connsiteY1" fmla="*/ 0 h 6113418"/>
              <a:gd name="connsiteX2" fmla="*/ 4973643 w 5998667"/>
              <a:gd name="connsiteY2" fmla="*/ 1154248 h 6113418"/>
              <a:gd name="connsiteX3" fmla="*/ 5998667 w 5998667"/>
              <a:gd name="connsiteY3" fmla="*/ 1154249 h 6113418"/>
              <a:gd name="connsiteX4" fmla="*/ 5991409 w 5998667"/>
              <a:gd name="connsiteY4" fmla="*/ 4459877 h 6113418"/>
              <a:gd name="connsiteX5" fmla="*/ 4972555 w 5998667"/>
              <a:gd name="connsiteY5" fmla="*/ 4458595 h 6113418"/>
              <a:gd name="connsiteX6" fmla="*/ 4972507 w 5998667"/>
              <a:gd name="connsiteY6" fmla="*/ 6113418 h 6113418"/>
              <a:gd name="connsiteX7" fmla="*/ 2920461 w 5998667"/>
              <a:gd name="connsiteY7" fmla="*/ 6111046 h 6113418"/>
              <a:gd name="connsiteX8" fmla="*/ 2925992 w 5998667"/>
              <a:gd name="connsiteY8" fmla="*/ 4955904 h 6113418"/>
              <a:gd name="connsiteX9" fmla="*/ 1899107 w 5998667"/>
              <a:gd name="connsiteY9" fmla="*/ 4954815 h 6113418"/>
              <a:gd name="connsiteX10" fmla="*/ 1896932 w 5998667"/>
              <a:gd name="connsiteY10" fmla="*/ 1156426 h 6113418"/>
              <a:gd name="connsiteX11" fmla="*/ 8999 w 5998667"/>
              <a:gd name="connsiteY11" fmla="*/ 1163883 h 6113418"/>
              <a:gd name="connsiteX12" fmla="*/ 0 w 5998667"/>
              <a:gd name="connsiteY12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1899575 w 5999135"/>
              <a:gd name="connsiteY9" fmla="*/ 4954815 h 6113418"/>
              <a:gd name="connsiteX10" fmla="*/ 1897400 w 5999135"/>
              <a:gd name="connsiteY10" fmla="*/ 1156426 h 6113418"/>
              <a:gd name="connsiteX11" fmla="*/ 921 w 5999135"/>
              <a:gd name="connsiteY11" fmla="*/ 1155337 h 6113418"/>
              <a:gd name="connsiteX12" fmla="*/ 468 w 5999135"/>
              <a:gd name="connsiteY12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1899575 w 5999135"/>
              <a:gd name="connsiteY9" fmla="*/ 4954815 h 6113418"/>
              <a:gd name="connsiteX10" fmla="*/ 3068174 w 5999135"/>
              <a:gd name="connsiteY10" fmla="*/ 1156426 h 6113418"/>
              <a:gd name="connsiteX11" fmla="*/ 921 w 5999135"/>
              <a:gd name="connsiteY11" fmla="*/ 1155337 h 6113418"/>
              <a:gd name="connsiteX12" fmla="*/ 468 w 5999135"/>
              <a:gd name="connsiteY12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2933616 w 5999135"/>
              <a:gd name="connsiteY9" fmla="*/ 4014778 h 6113418"/>
              <a:gd name="connsiteX10" fmla="*/ 3068174 w 5999135"/>
              <a:gd name="connsiteY10" fmla="*/ 1156426 h 6113418"/>
              <a:gd name="connsiteX11" fmla="*/ 921 w 5999135"/>
              <a:gd name="connsiteY11" fmla="*/ 1155337 h 6113418"/>
              <a:gd name="connsiteX12" fmla="*/ 468 w 5999135"/>
              <a:gd name="connsiteY12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3068174 w 5999135"/>
              <a:gd name="connsiteY9" fmla="*/ 1156426 h 6113418"/>
              <a:gd name="connsiteX10" fmla="*/ 921 w 5999135"/>
              <a:gd name="connsiteY10" fmla="*/ 1155337 h 6113418"/>
              <a:gd name="connsiteX11" fmla="*/ 468 w 5999135"/>
              <a:gd name="connsiteY11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3068174 w 5999135"/>
              <a:gd name="connsiteY9" fmla="*/ 1156426 h 6113418"/>
              <a:gd name="connsiteX10" fmla="*/ 921 w 5999135"/>
              <a:gd name="connsiteY10" fmla="*/ 1155337 h 6113418"/>
              <a:gd name="connsiteX11" fmla="*/ 468 w 5999135"/>
              <a:gd name="connsiteY11" fmla="*/ 4554 h 6113418"/>
              <a:gd name="connsiteX0" fmla="*/ 468 w 5999135"/>
              <a:gd name="connsiteY0" fmla="*/ 4554 h 6113418"/>
              <a:gd name="connsiteX1" fmla="*/ 4975515 w 5999135"/>
              <a:gd name="connsiteY1" fmla="*/ 0 h 6113418"/>
              <a:gd name="connsiteX2" fmla="*/ 4974111 w 5999135"/>
              <a:gd name="connsiteY2" fmla="*/ 1154248 h 6113418"/>
              <a:gd name="connsiteX3" fmla="*/ 5999135 w 5999135"/>
              <a:gd name="connsiteY3" fmla="*/ 1154249 h 6113418"/>
              <a:gd name="connsiteX4" fmla="*/ 5991877 w 5999135"/>
              <a:gd name="connsiteY4" fmla="*/ 4459877 h 6113418"/>
              <a:gd name="connsiteX5" fmla="*/ 4973023 w 5999135"/>
              <a:gd name="connsiteY5" fmla="*/ 4458595 h 6113418"/>
              <a:gd name="connsiteX6" fmla="*/ 4972975 w 5999135"/>
              <a:gd name="connsiteY6" fmla="*/ 6113418 h 6113418"/>
              <a:gd name="connsiteX7" fmla="*/ 2920929 w 5999135"/>
              <a:gd name="connsiteY7" fmla="*/ 6111046 h 6113418"/>
              <a:gd name="connsiteX8" fmla="*/ 2926460 w 5999135"/>
              <a:gd name="connsiteY8" fmla="*/ 4955904 h 6113418"/>
              <a:gd name="connsiteX9" fmla="*/ 2914350 w 5999135"/>
              <a:gd name="connsiteY9" fmla="*/ 1156426 h 6113418"/>
              <a:gd name="connsiteX10" fmla="*/ 921 w 5999135"/>
              <a:gd name="connsiteY10" fmla="*/ 1155337 h 6113418"/>
              <a:gd name="connsiteX11" fmla="*/ 468 w 5999135"/>
              <a:gd name="connsiteY11" fmla="*/ 4554 h 611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99135" h="6113418">
                <a:moveTo>
                  <a:pt x="468" y="4554"/>
                </a:moveTo>
                <a:lnTo>
                  <a:pt x="4975515" y="0"/>
                </a:lnTo>
                <a:lnTo>
                  <a:pt x="4974111" y="1154248"/>
                </a:lnTo>
                <a:lnTo>
                  <a:pt x="5999135" y="1154249"/>
                </a:lnTo>
                <a:cubicBezTo>
                  <a:pt x="5992172" y="3017520"/>
                  <a:pt x="5996889" y="559256"/>
                  <a:pt x="5991877" y="4459877"/>
                </a:cubicBezTo>
                <a:lnTo>
                  <a:pt x="4973023" y="4458595"/>
                </a:lnTo>
                <a:cubicBezTo>
                  <a:pt x="4972160" y="6206664"/>
                  <a:pt x="4973838" y="5571849"/>
                  <a:pt x="4972975" y="6113418"/>
                </a:cubicBezTo>
                <a:lnTo>
                  <a:pt x="2920929" y="6111046"/>
                </a:lnTo>
                <a:cubicBezTo>
                  <a:pt x="2928118" y="4785259"/>
                  <a:pt x="2923543" y="5661930"/>
                  <a:pt x="2926460" y="4955904"/>
                </a:cubicBezTo>
                <a:cubicBezTo>
                  <a:pt x="2922423" y="3689411"/>
                  <a:pt x="2918387" y="2422919"/>
                  <a:pt x="2914350" y="1156426"/>
                </a:cubicBezTo>
                <a:lnTo>
                  <a:pt x="921" y="1155337"/>
                </a:lnTo>
                <a:cubicBezTo>
                  <a:pt x="-2079" y="768894"/>
                  <a:pt x="3468" y="390997"/>
                  <a:pt x="468" y="4554"/>
                </a:cubicBezTo>
                <a:close/>
              </a:path>
            </a:pathLst>
          </a:custGeom>
        </p:spPr>
        <p:txBody>
          <a:bodyPr/>
          <a:lstStyle/>
          <a:p>
            <a:endParaRPr lang="et-E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8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6543042" y="365944"/>
            <a:ext cx="5129765" cy="6102872"/>
          </a:xfrm>
          <a:custGeom>
            <a:avLst/>
            <a:gdLst>
              <a:gd name="connsiteX0" fmla="*/ 1605597 w 5129765"/>
              <a:gd name="connsiteY0" fmla="*/ 1172849 h 6102872"/>
              <a:gd name="connsiteX1" fmla="*/ 3793152 w 5129765"/>
              <a:gd name="connsiteY1" fmla="*/ 1172849 h 6102872"/>
              <a:gd name="connsiteX2" fmla="*/ 3793152 w 5129765"/>
              <a:gd name="connsiteY2" fmla="*/ 1660474 h 6102872"/>
              <a:gd name="connsiteX3" fmla="*/ 5129765 w 5129765"/>
              <a:gd name="connsiteY3" fmla="*/ 1660474 h 6102872"/>
              <a:gd name="connsiteX4" fmla="*/ 5129765 w 5129765"/>
              <a:gd name="connsiteY4" fmla="*/ 6102872 h 6102872"/>
              <a:gd name="connsiteX5" fmla="*/ 1605597 w 5129765"/>
              <a:gd name="connsiteY5" fmla="*/ 6102872 h 6102872"/>
              <a:gd name="connsiteX6" fmla="*/ 1605597 w 5129765"/>
              <a:gd name="connsiteY6" fmla="*/ 1660474 h 6102872"/>
              <a:gd name="connsiteX7" fmla="*/ 0 w 5129765"/>
              <a:gd name="connsiteY7" fmla="*/ 0 h 6102872"/>
              <a:gd name="connsiteX8" fmla="*/ 3793152 w 5129765"/>
              <a:gd name="connsiteY8" fmla="*/ 0 h 6102872"/>
              <a:gd name="connsiteX9" fmla="*/ 3793152 w 5129765"/>
              <a:gd name="connsiteY9" fmla="*/ 1165200 h 6102872"/>
              <a:gd name="connsiteX10" fmla="*/ 0 w 5129765"/>
              <a:gd name="connsiteY10" fmla="*/ 1165200 h 610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29765" h="6102872">
                <a:moveTo>
                  <a:pt x="1605597" y="1172849"/>
                </a:moveTo>
                <a:lnTo>
                  <a:pt x="3793152" y="1172849"/>
                </a:lnTo>
                <a:lnTo>
                  <a:pt x="3793152" y="1660474"/>
                </a:lnTo>
                <a:lnTo>
                  <a:pt x="5129765" y="1660474"/>
                </a:lnTo>
                <a:lnTo>
                  <a:pt x="5129765" y="6102872"/>
                </a:lnTo>
                <a:lnTo>
                  <a:pt x="1605597" y="6102872"/>
                </a:lnTo>
                <a:lnTo>
                  <a:pt x="1605597" y="1660474"/>
                </a:lnTo>
                <a:close/>
                <a:moveTo>
                  <a:pt x="0" y="0"/>
                </a:moveTo>
                <a:lnTo>
                  <a:pt x="3793152" y="0"/>
                </a:lnTo>
                <a:lnTo>
                  <a:pt x="3793152" y="1165200"/>
                </a:lnTo>
                <a:lnTo>
                  <a:pt x="0" y="116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2" y="2025015"/>
            <a:ext cx="7014151" cy="44438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327654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3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4FF9639-B9D6-B4AA-0EC6-0B8F0CD5CF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92900" y="379413"/>
            <a:ext cx="4968875" cy="6094412"/>
          </a:xfrm>
          <a:custGeom>
            <a:avLst/>
            <a:gdLst>
              <a:gd name="connsiteX0" fmla="*/ 0 w 4968875"/>
              <a:gd name="connsiteY0" fmla="*/ 0 h 6094412"/>
              <a:gd name="connsiteX1" fmla="*/ 3944938 w 4968875"/>
              <a:gd name="connsiteY1" fmla="*/ 0 h 6094412"/>
              <a:gd name="connsiteX2" fmla="*/ 3944938 w 4968875"/>
              <a:gd name="connsiteY2" fmla="*/ 1160462 h 6094412"/>
              <a:gd name="connsiteX3" fmla="*/ 3944938 w 4968875"/>
              <a:gd name="connsiteY3" fmla="*/ 1160462 h 6094412"/>
              <a:gd name="connsiteX4" fmla="*/ 3944938 w 4968875"/>
              <a:gd name="connsiteY4" fmla="*/ 1680246 h 6094412"/>
              <a:gd name="connsiteX5" fmla="*/ 4968875 w 4968875"/>
              <a:gd name="connsiteY5" fmla="*/ 1680246 h 6094412"/>
              <a:gd name="connsiteX6" fmla="*/ 4968875 w 4968875"/>
              <a:gd name="connsiteY6" fmla="*/ 6094412 h 6094412"/>
              <a:gd name="connsiteX7" fmla="*/ 2225675 w 4968875"/>
              <a:gd name="connsiteY7" fmla="*/ 6094412 h 6094412"/>
              <a:gd name="connsiteX8" fmla="*/ 1016000 w 4968875"/>
              <a:gd name="connsiteY8" fmla="*/ 6094412 h 6094412"/>
              <a:gd name="connsiteX9" fmla="*/ 0 w 4968875"/>
              <a:gd name="connsiteY9" fmla="*/ 6094412 h 6094412"/>
              <a:gd name="connsiteX10" fmla="*/ 0 w 4968875"/>
              <a:gd name="connsiteY10" fmla="*/ 4941887 h 6094412"/>
              <a:gd name="connsiteX11" fmla="*/ 1016000 w 4968875"/>
              <a:gd name="connsiteY11" fmla="*/ 4941887 h 6094412"/>
              <a:gd name="connsiteX12" fmla="*/ 1016000 w 4968875"/>
              <a:gd name="connsiteY12" fmla="*/ 2325687 h 6094412"/>
              <a:gd name="connsiteX13" fmla="*/ 1016000 w 4968875"/>
              <a:gd name="connsiteY13" fmla="*/ 1680246 h 6094412"/>
              <a:gd name="connsiteX14" fmla="*/ 1016000 w 4968875"/>
              <a:gd name="connsiteY14" fmla="*/ 1160462 h 6094412"/>
              <a:gd name="connsiteX15" fmla="*/ 0 w 4968875"/>
              <a:gd name="connsiteY15" fmla="*/ 1160462 h 609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68875" h="6094412">
                <a:moveTo>
                  <a:pt x="0" y="0"/>
                </a:moveTo>
                <a:lnTo>
                  <a:pt x="3944938" y="0"/>
                </a:lnTo>
                <a:lnTo>
                  <a:pt x="3944938" y="1160462"/>
                </a:lnTo>
                <a:lnTo>
                  <a:pt x="3944938" y="1160462"/>
                </a:lnTo>
                <a:lnTo>
                  <a:pt x="3944938" y="1680246"/>
                </a:lnTo>
                <a:lnTo>
                  <a:pt x="4968875" y="1680246"/>
                </a:lnTo>
                <a:lnTo>
                  <a:pt x="4968875" y="6094412"/>
                </a:lnTo>
                <a:lnTo>
                  <a:pt x="2225675" y="6094412"/>
                </a:lnTo>
                <a:lnTo>
                  <a:pt x="1016000" y="6094412"/>
                </a:lnTo>
                <a:lnTo>
                  <a:pt x="0" y="6094412"/>
                </a:lnTo>
                <a:lnTo>
                  <a:pt x="0" y="4941887"/>
                </a:lnTo>
                <a:lnTo>
                  <a:pt x="1016000" y="4941887"/>
                </a:lnTo>
                <a:lnTo>
                  <a:pt x="1016000" y="2325687"/>
                </a:lnTo>
                <a:lnTo>
                  <a:pt x="1016000" y="1680246"/>
                </a:lnTo>
                <a:lnTo>
                  <a:pt x="1016000" y="1160462"/>
                </a:lnTo>
                <a:lnTo>
                  <a:pt x="0" y="1160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6007100" cy="1159365"/>
          </a:xfrm>
        </p:spPr>
        <p:txBody>
          <a:bodyPr anchor="t">
            <a:normAutofit/>
          </a:bodyPr>
          <a:lstStyle>
            <a:lvl1pPr>
              <a:defRPr sz="3000"/>
            </a:lvl1pPr>
          </a:lstStyle>
          <a:p>
            <a:r>
              <a:rPr lang="en-GB"/>
              <a:t>Click to edit Master title style</a:t>
            </a:r>
            <a:endParaRPr lang="en-EE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17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10080339" cy="44146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7" y="379875"/>
            <a:ext cx="10080340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60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4FF9639-B9D6-B4AA-0EC6-0B8F0CD5CF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92900" y="379413"/>
            <a:ext cx="4968875" cy="6094412"/>
          </a:xfrm>
          <a:custGeom>
            <a:avLst/>
            <a:gdLst>
              <a:gd name="connsiteX0" fmla="*/ 0 w 4968875"/>
              <a:gd name="connsiteY0" fmla="*/ 0 h 6094412"/>
              <a:gd name="connsiteX1" fmla="*/ 3944938 w 4968875"/>
              <a:gd name="connsiteY1" fmla="*/ 0 h 6094412"/>
              <a:gd name="connsiteX2" fmla="*/ 3944938 w 4968875"/>
              <a:gd name="connsiteY2" fmla="*/ 1160462 h 6094412"/>
              <a:gd name="connsiteX3" fmla="*/ 3944938 w 4968875"/>
              <a:gd name="connsiteY3" fmla="*/ 1160462 h 6094412"/>
              <a:gd name="connsiteX4" fmla="*/ 3944938 w 4968875"/>
              <a:gd name="connsiteY4" fmla="*/ 1680246 h 6094412"/>
              <a:gd name="connsiteX5" fmla="*/ 4968875 w 4968875"/>
              <a:gd name="connsiteY5" fmla="*/ 1680246 h 6094412"/>
              <a:gd name="connsiteX6" fmla="*/ 4968875 w 4968875"/>
              <a:gd name="connsiteY6" fmla="*/ 6094412 h 6094412"/>
              <a:gd name="connsiteX7" fmla="*/ 2225675 w 4968875"/>
              <a:gd name="connsiteY7" fmla="*/ 6094412 h 6094412"/>
              <a:gd name="connsiteX8" fmla="*/ 1016000 w 4968875"/>
              <a:gd name="connsiteY8" fmla="*/ 6094412 h 6094412"/>
              <a:gd name="connsiteX9" fmla="*/ 0 w 4968875"/>
              <a:gd name="connsiteY9" fmla="*/ 6094412 h 6094412"/>
              <a:gd name="connsiteX10" fmla="*/ 0 w 4968875"/>
              <a:gd name="connsiteY10" fmla="*/ 4941887 h 6094412"/>
              <a:gd name="connsiteX11" fmla="*/ 1016000 w 4968875"/>
              <a:gd name="connsiteY11" fmla="*/ 4941887 h 6094412"/>
              <a:gd name="connsiteX12" fmla="*/ 1016000 w 4968875"/>
              <a:gd name="connsiteY12" fmla="*/ 2325687 h 6094412"/>
              <a:gd name="connsiteX13" fmla="*/ 1016000 w 4968875"/>
              <a:gd name="connsiteY13" fmla="*/ 1680246 h 6094412"/>
              <a:gd name="connsiteX14" fmla="*/ 1016000 w 4968875"/>
              <a:gd name="connsiteY14" fmla="*/ 1160462 h 6094412"/>
              <a:gd name="connsiteX15" fmla="*/ 0 w 4968875"/>
              <a:gd name="connsiteY15" fmla="*/ 1160462 h 609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68875" h="6094412">
                <a:moveTo>
                  <a:pt x="0" y="0"/>
                </a:moveTo>
                <a:lnTo>
                  <a:pt x="3944938" y="0"/>
                </a:lnTo>
                <a:lnTo>
                  <a:pt x="3944938" y="1160462"/>
                </a:lnTo>
                <a:lnTo>
                  <a:pt x="3944938" y="1160462"/>
                </a:lnTo>
                <a:lnTo>
                  <a:pt x="3944938" y="1680246"/>
                </a:lnTo>
                <a:lnTo>
                  <a:pt x="4968875" y="1680246"/>
                </a:lnTo>
                <a:lnTo>
                  <a:pt x="4968875" y="6094412"/>
                </a:lnTo>
                <a:lnTo>
                  <a:pt x="2225675" y="6094412"/>
                </a:lnTo>
                <a:lnTo>
                  <a:pt x="1016000" y="6094412"/>
                </a:lnTo>
                <a:lnTo>
                  <a:pt x="0" y="6094412"/>
                </a:lnTo>
                <a:lnTo>
                  <a:pt x="0" y="4941887"/>
                </a:lnTo>
                <a:lnTo>
                  <a:pt x="1016000" y="4941887"/>
                </a:lnTo>
                <a:lnTo>
                  <a:pt x="1016000" y="2325687"/>
                </a:lnTo>
                <a:lnTo>
                  <a:pt x="1016000" y="1680246"/>
                </a:lnTo>
                <a:lnTo>
                  <a:pt x="1016000" y="1160462"/>
                </a:lnTo>
                <a:lnTo>
                  <a:pt x="0" y="11604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6007100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8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59"/>
            <a:ext cx="6009082" cy="441460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6007100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670677" y="365759"/>
            <a:ext cx="4998809" cy="6117410"/>
          </a:xfrm>
          <a:custGeom>
            <a:avLst/>
            <a:gdLst>
              <a:gd name="connsiteX0" fmla="*/ 0 w 4992688"/>
              <a:gd name="connsiteY0" fmla="*/ 0 h 6108507"/>
              <a:gd name="connsiteX1" fmla="*/ 4992688 w 4992688"/>
              <a:gd name="connsiteY1" fmla="*/ 0 h 6108507"/>
              <a:gd name="connsiteX2" fmla="*/ 4992688 w 4992688"/>
              <a:gd name="connsiteY2" fmla="*/ 6108507 h 6108507"/>
              <a:gd name="connsiteX3" fmla="*/ 0 w 4992688"/>
              <a:gd name="connsiteY3" fmla="*/ 6108507 h 6108507"/>
              <a:gd name="connsiteX4" fmla="*/ 0 w 4992688"/>
              <a:gd name="connsiteY4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0 w 5010014"/>
              <a:gd name="connsiteY4" fmla="*/ 1166950 h 6108507"/>
              <a:gd name="connsiteX5" fmla="*/ 17326 w 5010014"/>
              <a:gd name="connsiteY5" fmla="*/ 0 h 6108507"/>
              <a:gd name="connsiteX0" fmla="*/ 375003 w 5367691"/>
              <a:gd name="connsiteY0" fmla="*/ 0 h 6108507"/>
              <a:gd name="connsiteX1" fmla="*/ 5367691 w 5367691"/>
              <a:gd name="connsiteY1" fmla="*/ 0 h 6108507"/>
              <a:gd name="connsiteX2" fmla="*/ 5367691 w 5367691"/>
              <a:gd name="connsiteY2" fmla="*/ 6108507 h 6108507"/>
              <a:gd name="connsiteX3" fmla="*/ 375003 w 5367691"/>
              <a:gd name="connsiteY3" fmla="*/ 6108507 h 6108507"/>
              <a:gd name="connsiteX4" fmla="*/ 357677 w 5367691"/>
              <a:gd name="connsiteY4" fmla="*/ 2116184 h 6108507"/>
              <a:gd name="connsiteX5" fmla="*/ 357677 w 5367691"/>
              <a:gd name="connsiteY5" fmla="*/ 1166950 h 6108507"/>
              <a:gd name="connsiteX6" fmla="*/ 375003 w 5367691"/>
              <a:gd name="connsiteY6" fmla="*/ 0 h 6108507"/>
              <a:gd name="connsiteX0" fmla="*/ 532711 w 5525399"/>
              <a:gd name="connsiteY0" fmla="*/ 0 h 6108507"/>
              <a:gd name="connsiteX1" fmla="*/ 5525399 w 5525399"/>
              <a:gd name="connsiteY1" fmla="*/ 0 h 6108507"/>
              <a:gd name="connsiteX2" fmla="*/ 5525399 w 5525399"/>
              <a:gd name="connsiteY2" fmla="*/ 6108507 h 6108507"/>
              <a:gd name="connsiteX3" fmla="*/ 532711 w 5525399"/>
              <a:gd name="connsiteY3" fmla="*/ 6108507 h 6108507"/>
              <a:gd name="connsiteX4" fmla="*/ 140917 w 5525399"/>
              <a:gd name="connsiteY4" fmla="*/ 5024847 h 6108507"/>
              <a:gd name="connsiteX5" fmla="*/ 515385 w 5525399"/>
              <a:gd name="connsiteY5" fmla="*/ 2116184 h 6108507"/>
              <a:gd name="connsiteX6" fmla="*/ 515385 w 5525399"/>
              <a:gd name="connsiteY6" fmla="*/ 1166950 h 6108507"/>
              <a:gd name="connsiteX7" fmla="*/ 532711 w 5525399"/>
              <a:gd name="connsiteY7" fmla="*/ 0 h 6108507"/>
              <a:gd name="connsiteX0" fmla="*/ 391814 w 5384502"/>
              <a:gd name="connsiteY0" fmla="*/ 0 h 6108507"/>
              <a:gd name="connsiteX1" fmla="*/ 5384502 w 5384502"/>
              <a:gd name="connsiteY1" fmla="*/ 0 h 6108507"/>
              <a:gd name="connsiteX2" fmla="*/ 5384502 w 5384502"/>
              <a:gd name="connsiteY2" fmla="*/ 6108507 h 6108507"/>
              <a:gd name="connsiteX3" fmla="*/ 391814 w 5384502"/>
              <a:gd name="connsiteY3" fmla="*/ 6108507 h 6108507"/>
              <a:gd name="connsiteX4" fmla="*/ 20 w 5384502"/>
              <a:gd name="connsiteY4" fmla="*/ 5024847 h 6108507"/>
              <a:gd name="connsiteX5" fmla="*/ 374488 w 5384502"/>
              <a:gd name="connsiteY5" fmla="*/ 2116184 h 6108507"/>
              <a:gd name="connsiteX6" fmla="*/ 374488 w 5384502"/>
              <a:gd name="connsiteY6" fmla="*/ 1166950 h 6108507"/>
              <a:gd name="connsiteX7" fmla="*/ 391814 w 5384502"/>
              <a:gd name="connsiteY7" fmla="*/ 0 h 6108507"/>
              <a:gd name="connsiteX0" fmla="*/ 18807 w 5011495"/>
              <a:gd name="connsiteY0" fmla="*/ 0 h 6108507"/>
              <a:gd name="connsiteX1" fmla="*/ 5011495 w 5011495"/>
              <a:gd name="connsiteY1" fmla="*/ 0 h 6108507"/>
              <a:gd name="connsiteX2" fmla="*/ 5011495 w 5011495"/>
              <a:gd name="connsiteY2" fmla="*/ 6108507 h 6108507"/>
              <a:gd name="connsiteX3" fmla="*/ 18807 w 5011495"/>
              <a:gd name="connsiteY3" fmla="*/ 6108507 h 6108507"/>
              <a:gd name="connsiteX4" fmla="*/ 1873824 w 5011495"/>
              <a:gd name="connsiteY4" fmla="*/ 4545875 h 6108507"/>
              <a:gd name="connsiteX5" fmla="*/ 1481 w 5011495"/>
              <a:gd name="connsiteY5" fmla="*/ 2116184 h 6108507"/>
              <a:gd name="connsiteX6" fmla="*/ 1481 w 5011495"/>
              <a:gd name="connsiteY6" fmla="*/ 1166950 h 6108507"/>
              <a:gd name="connsiteX7" fmla="*/ 18807 w 5011495"/>
              <a:gd name="connsiteY7" fmla="*/ 0 h 6108507"/>
              <a:gd name="connsiteX0" fmla="*/ 18807 w 5011495"/>
              <a:gd name="connsiteY0" fmla="*/ 0 h 6108507"/>
              <a:gd name="connsiteX1" fmla="*/ 5011495 w 5011495"/>
              <a:gd name="connsiteY1" fmla="*/ 0 h 6108507"/>
              <a:gd name="connsiteX2" fmla="*/ 5011495 w 5011495"/>
              <a:gd name="connsiteY2" fmla="*/ 6108507 h 6108507"/>
              <a:gd name="connsiteX3" fmla="*/ 18807 w 5011495"/>
              <a:gd name="connsiteY3" fmla="*/ 6108507 h 6108507"/>
              <a:gd name="connsiteX4" fmla="*/ 1873824 w 5011495"/>
              <a:gd name="connsiteY4" fmla="*/ 4545875 h 6108507"/>
              <a:gd name="connsiteX5" fmla="*/ 1481 w 5011495"/>
              <a:gd name="connsiteY5" fmla="*/ 2116184 h 6108507"/>
              <a:gd name="connsiteX6" fmla="*/ 1481 w 5011495"/>
              <a:gd name="connsiteY6" fmla="*/ 1166950 h 6108507"/>
              <a:gd name="connsiteX7" fmla="*/ 18807 w 5011495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873359 w 5011030"/>
              <a:gd name="connsiteY4" fmla="*/ 4545875 h 6108507"/>
              <a:gd name="connsiteX5" fmla="*/ 1016 w 5011030"/>
              <a:gd name="connsiteY5" fmla="*/ 2116184 h 6108507"/>
              <a:gd name="connsiteX6" fmla="*/ 1016 w 5011030"/>
              <a:gd name="connsiteY6" fmla="*/ 1166950 h 6108507"/>
              <a:gd name="connsiteX7" fmla="*/ 18342 w 5011030"/>
              <a:gd name="connsiteY7" fmla="*/ 0 h 6108507"/>
              <a:gd name="connsiteX0" fmla="*/ 375003 w 5367691"/>
              <a:gd name="connsiteY0" fmla="*/ 0 h 6108507"/>
              <a:gd name="connsiteX1" fmla="*/ 5367691 w 5367691"/>
              <a:gd name="connsiteY1" fmla="*/ 0 h 6108507"/>
              <a:gd name="connsiteX2" fmla="*/ 5367691 w 5367691"/>
              <a:gd name="connsiteY2" fmla="*/ 6108507 h 6108507"/>
              <a:gd name="connsiteX3" fmla="*/ 375003 w 5367691"/>
              <a:gd name="connsiteY3" fmla="*/ 6108507 h 6108507"/>
              <a:gd name="connsiteX4" fmla="*/ 357677 w 5367691"/>
              <a:gd name="connsiteY4" fmla="*/ 2116184 h 6108507"/>
              <a:gd name="connsiteX5" fmla="*/ 357677 w 5367691"/>
              <a:gd name="connsiteY5" fmla="*/ 1166950 h 6108507"/>
              <a:gd name="connsiteX6" fmla="*/ 375003 w 5367691"/>
              <a:gd name="connsiteY6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016 w 5011030"/>
              <a:gd name="connsiteY4" fmla="*/ 2116184 h 6108507"/>
              <a:gd name="connsiteX5" fmla="*/ 1016 w 5011030"/>
              <a:gd name="connsiteY5" fmla="*/ 1166950 h 6108507"/>
              <a:gd name="connsiteX6" fmla="*/ 18342 w 5011030"/>
              <a:gd name="connsiteY6" fmla="*/ 0 h 6108507"/>
              <a:gd name="connsiteX0" fmla="*/ 18342 w 5011030"/>
              <a:gd name="connsiteY0" fmla="*/ 0 h 6108507"/>
              <a:gd name="connsiteX1" fmla="*/ 5011030 w 5011030"/>
              <a:gd name="connsiteY1" fmla="*/ 0 h 6108507"/>
              <a:gd name="connsiteX2" fmla="*/ 5011030 w 5011030"/>
              <a:gd name="connsiteY2" fmla="*/ 6108507 h 6108507"/>
              <a:gd name="connsiteX3" fmla="*/ 18342 w 5011030"/>
              <a:gd name="connsiteY3" fmla="*/ 6108507 h 6108507"/>
              <a:gd name="connsiteX4" fmla="*/ 1016 w 5011030"/>
              <a:gd name="connsiteY4" fmla="*/ 2116184 h 6108507"/>
              <a:gd name="connsiteX5" fmla="*/ 1016 w 5011030"/>
              <a:gd name="connsiteY5" fmla="*/ 1166950 h 6108507"/>
              <a:gd name="connsiteX6" fmla="*/ 18342 w 5011030"/>
              <a:gd name="connsiteY6" fmla="*/ 0 h 6108507"/>
              <a:gd name="connsiteX0" fmla="*/ 17333 w 5010021"/>
              <a:gd name="connsiteY0" fmla="*/ 0 h 6108507"/>
              <a:gd name="connsiteX1" fmla="*/ 5010021 w 5010021"/>
              <a:gd name="connsiteY1" fmla="*/ 0 h 6108507"/>
              <a:gd name="connsiteX2" fmla="*/ 5010021 w 5010021"/>
              <a:gd name="connsiteY2" fmla="*/ 6108507 h 6108507"/>
              <a:gd name="connsiteX3" fmla="*/ 17333 w 5010021"/>
              <a:gd name="connsiteY3" fmla="*/ 6108507 h 6108507"/>
              <a:gd name="connsiteX4" fmla="*/ 914407 w 5010021"/>
              <a:gd name="connsiteY4" fmla="*/ 1175658 h 6108507"/>
              <a:gd name="connsiteX5" fmla="*/ 7 w 5010021"/>
              <a:gd name="connsiteY5" fmla="*/ 1166950 h 6108507"/>
              <a:gd name="connsiteX6" fmla="*/ 17333 w 5010021"/>
              <a:gd name="connsiteY6" fmla="*/ 0 h 6108507"/>
              <a:gd name="connsiteX0" fmla="*/ 17540 w 5010228"/>
              <a:gd name="connsiteY0" fmla="*/ 0 h 6108507"/>
              <a:gd name="connsiteX1" fmla="*/ 5010228 w 5010228"/>
              <a:gd name="connsiteY1" fmla="*/ 0 h 6108507"/>
              <a:gd name="connsiteX2" fmla="*/ 5010228 w 5010228"/>
              <a:gd name="connsiteY2" fmla="*/ 6108507 h 6108507"/>
              <a:gd name="connsiteX3" fmla="*/ 17540 w 5010228"/>
              <a:gd name="connsiteY3" fmla="*/ 6108507 h 6108507"/>
              <a:gd name="connsiteX4" fmla="*/ 914614 w 5010228"/>
              <a:gd name="connsiteY4" fmla="*/ 1175658 h 6108507"/>
              <a:gd name="connsiteX5" fmla="*/ 214 w 5010228"/>
              <a:gd name="connsiteY5" fmla="*/ 1166950 h 6108507"/>
              <a:gd name="connsiteX6" fmla="*/ 17540 w 5010228"/>
              <a:gd name="connsiteY6" fmla="*/ 0 h 6108507"/>
              <a:gd name="connsiteX0" fmla="*/ 17540 w 5010228"/>
              <a:gd name="connsiteY0" fmla="*/ 0 h 6108507"/>
              <a:gd name="connsiteX1" fmla="*/ 5010228 w 5010228"/>
              <a:gd name="connsiteY1" fmla="*/ 0 h 6108507"/>
              <a:gd name="connsiteX2" fmla="*/ 5010228 w 5010228"/>
              <a:gd name="connsiteY2" fmla="*/ 6108507 h 6108507"/>
              <a:gd name="connsiteX3" fmla="*/ 17540 w 5010228"/>
              <a:gd name="connsiteY3" fmla="*/ 6108507 h 6108507"/>
              <a:gd name="connsiteX4" fmla="*/ 914614 w 5010228"/>
              <a:gd name="connsiteY4" fmla="*/ 1175658 h 6108507"/>
              <a:gd name="connsiteX5" fmla="*/ 214 w 5010228"/>
              <a:gd name="connsiteY5" fmla="*/ 1166950 h 6108507"/>
              <a:gd name="connsiteX6" fmla="*/ 17540 w 5010228"/>
              <a:gd name="connsiteY6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914400 w 5010014"/>
              <a:gd name="connsiteY4" fmla="*/ 1175658 h 6108507"/>
              <a:gd name="connsiteX5" fmla="*/ 0 w 5010014"/>
              <a:gd name="connsiteY5" fmla="*/ 1166950 h 6108507"/>
              <a:gd name="connsiteX6" fmla="*/ 17326 w 5010014"/>
              <a:gd name="connsiteY6" fmla="*/ 0 h 6108507"/>
              <a:gd name="connsiteX0" fmla="*/ 17326 w 5010014"/>
              <a:gd name="connsiteY0" fmla="*/ 0 h 6108507"/>
              <a:gd name="connsiteX1" fmla="*/ 5010014 w 5010014"/>
              <a:gd name="connsiteY1" fmla="*/ 0 h 6108507"/>
              <a:gd name="connsiteX2" fmla="*/ 5010014 w 5010014"/>
              <a:gd name="connsiteY2" fmla="*/ 6108507 h 6108507"/>
              <a:gd name="connsiteX3" fmla="*/ 17326 w 5010014"/>
              <a:gd name="connsiteY3" fmla="*/ 6108507 h 6108507"/>
              <a:gd name="connsiteX4" fmla="*/ 914400 w 5010014"/>
              <a:gd name="connsiteY4" fmla="*/ 1175658 h 6108507"/>
              <a:gd name="connsiteX5" fmla="*/ 0 w 5010014"/>
              <a:gd name="connsiteY5" fmla="*/ 1166950 h 6108507"/>
              <a:gd name="connsiteX6" fmla="*/ 17326 w 5010014"/>
              <a:gd name="connsiteY6" fmla="*/ 0 h 6108507"/>
              <a:gd name="connsiteX0" fmla="*/ 300338 w 5293026"/>
              <a:gd name="connsiteY0" fmla="*/ 0 h 6108507"/>
              <a:gd name="connsiteX1" fmla="*/ 5293026 w 5293026"/>
              <a:gd name="connsiteY1" fmla="*/ 0 h 6108507"/>
              <a:gd name="connsiteX2" fmla="*/ 5293026 w 5293026"/>
              <a:gd name="connsiteY2" fmla="*/ 6108507 h 6108507"/>
              <a:gd name="connsiteX3" fmla="*/ 300338 w 5293026"/>
              <a:gd name="connsiteY3" fmla="*/ 6108507 h 6108507"/>
              <a:gd name="connsiteX4" fmla="*/ 631353 w 5293026"/>
              <a:gd name="connsiteY4" fmla="*/ 4937761 h 6108507"/>
              <a:gd name="connsiteX5" fmla="*/ 1197412 w 5293026"/>
              <a:gd name="connsiteY5" fmla="*/ 1175658 h 6108507"/>
              <a:gd name="connsiteX6" fmla="*/ 283012 w 5293026"/>
              <a:gd name="connsiteY6" fmla="*/ 1166950 h 6108507"/>
              <a:gd name="connsiteX7" fmla="*/ 300338 w 5293026"/>
              <a:gd name="connsiteY7" fmla="*/ 0 h 6108507"/>
              <a:gd name="connsiteX0" fmla="*/ 217596 w 5210284"/>
              <a:gd name="connsiteY0" fmla="*/ 0 h 6108507"/>
              <a:gd name="connsiteX1" fmla="*/ 5210284 w 5210284"/>
              <a:gd name="connsiteY1" fmla="*/ 0 h 6108507"/>
              <a:gd name="connsiteX2" fmla="*/ 5210284 w 5210284"/>
              <a:gd name="connsiteY2" fmla="*/ 6108507 h 6108507"/>
              <a:gd name="connsiteX3" fmla="*/ 217596 w 5210284"/>
              <a:gd name="connsiteY3" fmla="*/ 6108507 h 6108507"/>
              <a:gd name="connsiteX4" fmla="*/ 1132085 w 5210284"/>
              <a:gd name="connsiteY4" fmla="*/ 4963887 h 6108507"/>
              <a:gd name="connsiteX5" fmla="*/ 1114670 w 5210284"/>
              <a:gd name="connsiteY5" fmla="*/ 1175658 h 6108507"/>
              <a:gd name="connsiteX6" fmla="*/ 200270 w 5210284"/>
              <a:gd name="connsiteY6" fmla="*/ 1166950 h 6108507"/>
              <a:gd name="connsiteX7" fmla="*/ 217596 w 5210284"/>
              <a:gd name="connsiteY7" fmla="*/ 0 h 6108507"/>
              <a:gd name="connsiteX0" fmla="*/ 217596 w 5210284"/>
              <a:gd name="connsiteY0" fmla="*/ 0 h 6108507"/>
              <a:gd name="connsiteX1" fmla="*/ 5210284 w 5210284"/>
              <a:gd name="connsiteY1" fmla="*/ 0 h 6108507"/>
              <a:gd name="connsiteX2" fmla="*/ 5210284 w 5210284"/>
              <a:gd name="connsiteY2" fmla="*/ 6108507 h 6108507"/>
              <a:gd name="connsiteX3" fmla="*/ 217596 w 5210284"/>
              <a:gd name="connsiteY3" fmla="*/ 6108507 h 6108507"/>
              <a:gd name="connsiteX4" fmla="*/ 1132085 w 5210284"/>
              <a:gd name="connsiteY4" fmla="*/ 4963887 h 6108507"/>
              <a:gd name="connsiteX5" fmla="*/ 1114670 w 5210284"/>
              <a:gd name="connsiteY5" fmla="*/ 1175658 h 6108507"/>
              <a:gd name="connsiteX6" fmla="*/ 200270 w 5210284"/>
              <a:gd name="connsiteY6" fmla="*/ 1166950 h 6108507"/>
              <a:gd name="connsiteX7" fmla="*/ 217596 w 5210284"/>
              <a:gd name="connsiteY7" fmla="*/ 0 h 6108507"/>
              <a:gd name="connsiteX0" fmla="*/ 137407 w 5130095"/>
              <a:gd name="connsiteY0" fmla="*/ 0 h 6108507"/>
              <a:gd name="connsiteX1" fmla="*/ 5130095 w 5130095"/>
              <a:gd name="connsiteY1" fmla="*/ 0 h 6108507"/>
              <a:gd name="connsiteX2" fmla="*/ 5130095 w 5130095"/>
              <a:gd name="connsiteY2" fmla="*/ 6108507 h 6108507"/>
              <a:gd name="connsiteX3" fmla="*/ 137407 w 5130095"/>
              <a:gd name="connsiteY3" fmla="*/ 6108507 h 6108507"/>
              <a:gd name="connsiteX4" fmla="*/ 1051896 w 5130095"/>
              <a:gd name="connsiteY4" fmla="*/ 4963887 h 6108507"/>
              <a:gd name="connsiteX5" fmla="*/ 1034481 w 5130095"/>
              <a:gd name="connsiteY5" fmla="*/ 1175658 h 6108507"/>
              <a:gd name="connsiteX6" fmla="*/ 120081 w 5130095"/>
              <a:gd name="connsiteY6" fmla="*/ 1166950 h 6108507"/>
              <a:gd name="connsiteX7" fmla="*/ 137407 w 5130095"/>
              <a:gd name="connsiteY7" fmla="*/ 0 h 6108507"/>
              <a:gd name="connsiteX0" fmla="*/ 192255 w 5184943"/>
              <a:gd name="connsiteY0" fmla="*/ 0 h 6108507"/>
              <a:gd name="connsiteX1" fmla="*/ 5184943 w 5184943"/>
              <a:gd name="connsiteY1" fmla="*/ 0 h 6108507"/>
              <a:gd name="connsiteX2" fmla="*/ 5184943 w 5184943"/>
              <a:gd name="connsiteY2" fmla="*/ 6108507 h 6108507"/>
              <a:gd name="connsiteX3" fmla="*/ 192255 w 5184943"/>
              <a:gd name="connsiteY3" fmla="*/ 6108507 h 6108507"/>
              <a:gd name="connsiteX4" fmla="*/ 1037076 w 5184943"/>
              <a:gd name="connsiteY4" fmla="*/ 5320938 h 6108507"/>
              <a:gd name="connsiteX5" fmla="*/ 1106744 w 5184943"/>
              <a:gd name="connsiteY5" fmla="*/ 4963887 h 6108507"/>
              <a:gd name="connsiteX6" fmla="*/ 1089329 w 5184943"/>
              <a:gd name="connsiteY6" fmla="*/ 1175658 h 6108507"/>
              <a:gd name="connsiteX7" fmla="*/ 174929 w 5184943"/>
              <a:gd name="connsiteY7" fmla="*/ 1166950 h 6108507"/>
              <a:gd name="connsiteX8" fmla="*/ 192255 w 5184943"/>
              <a:gd name="connsiteY8" fmla="*/ 0 h 6108507"/>
              <a:gd name="connsiteX0" fmla="*/ 121359 w 5114047"/>
              <a:gd name="connsiteY0" fmla="*/ 0 h 6108507"/>
              <a:gd name="connsiteX1" fmla="*/ 5114047 w 5114047"/>
              <a:gd name="connsiteY1" fmla="*/ 0 h 6108507"/>
              <a:gd name="connsiteX2" fmla="*/ 5114047 w 5114047"/>
              <a:gd name="connsiteY2" fmla="*/ 6108507 h 6108507"/>
              <a:gd name="connsiteX3" fmla="*/ 121359 w 5114047"/>
              <a:gd name="connsiteY3" fmla="*/ 6108507 h 6108507"/>
              <a:gd name="connsiteX4" fmla="*/ 2063460 w 5114047"/>
              <a:gd name="connsiteY4" fmla="*/ 4981304 h 6108507"/>
              <a:gd name="connsiteX5" fmla="*/ 1035848 w 5114047"/>
              <a:gd name="connsiteY5" fmla="*/ 4963887 h 6108507"/>
              <a:gd name="connsiteX6" fmla="*/ 1018433 w 5114047"/>
              <a:gd name="connsiteY6" fmla="*/ 1175658 h 6108507"/>
              <a:gd name="connsiteX7" fmla="*/ 104033 w 5114047"/>
              <a:gd name="connsiteY7" fmla="*/ 1166950 h 6108507"/>
              <a:gd name="connsiteX8" fmla="*/ 121359 w 5114047"/>
              <a:gd name="connsiteY8" fmla="*/ 0 h 6108507"/>
              <a:gd name="connsiteX0" fmla="*/ 207903 w 5200591"/>
              <a:gd name="connsiteY0" fmla="*/ 0 h 6108507"/>
              <a:gd name="connsiteX1" fmla="*/ 5200591 w 5200591"/>
              <a:gd name="connsiteY1" fmla="*/ 0 h 6108507"/>
              <a:gd name="connsiteX2" fmla="*/ 5200591 w 5200591"/>
              <a:gd name="connsiteY2" fmla="*/ 6108507 h 6108507"/>
              <a:gd name="connsiteX3" fmla="*/ 207903 w 5200591"/>
              <a:gd name="connsiteY3" fmla="*/ 6108507 h 6108507"/>
              <a:gd name="connsiteX4" fmla="*/ 2150004 w 5200591"/>
              <a:gd name="connsiteY4" fmla="*/ 4981304 h 6108507"/>
              <a:gd name="connsiteX5" fmla="*/ 1122392 w 5200591"/>
              <a:gd name="connsiteY5" fmla="*/ 4963887 h 6108507"/>
              <a:gd name="connsiteX6" fmla="*/ 1104977 w 5200591"/>
              <a:gd name="connsiteY6" fmla="*/ 1175658 h 6108507"/>
              <a:gd name="connsiteX7" fmla="*/ 190577 w 5200591"/>
              <a:gd name="connsiteY7" fmla="*/ 1166950 h 6108507"/>
              <a:gd name="connsiteX8" fmla="*/ 207903 w 5200591"/>
              <a:gd name="connsiteY8" fmla="*/ 0 h 6108507"/>
              <a:gd name="connsiteX0" fmla="*/ 207903 w 5200591"/>
              <a:gd name="connsiteY0" fmla="*/ 0 h 6108507"/>
              <a:gd name="connsiteX1" fmla="*/ 5200591 w 5200591"/>
              <a:gd name="connsiteY1" fmla="*/ 0 h 6108507"/>
              <a:gd name="connsiteX2" fmla="*/ 5200591 w 5200591"/>
              <a:gd name="connsiteY2" fmla="*/ 6108507 h 6108507"/>
              <a:gd name="connsiteX3" fmla="*/ 207903 w 5200591"/>
              <a:gd name="connsiteY3" fmla="*/ 6108507 h 6108507"/>
              <a:gd name="connsiteX4" fmla="*/ 2150004 w 5200591"/>
              <a:gd name="connsiteY4" fmla="*/ 4981304 h 6108507"/>
              <a:gd name="connsiteX5" fmla="*/ 1122392 w 5200591"/>
              <a:gd name="connsiteY5" fmla="*/ 4963887 h 6108507"/>
              <a:gd name="connsiteX6" fmla="*/ 1104977 w 5200591"/>
              <a:gd name="connsiteY6" fmla="*/ 1175658 h 6108507"/>
              <a:gd name="connsiteX7" fmla="*/ 190577 w 5200591"/>
              <a:gd name="connsiteY7" fmla="*/ 1166950 h 6108507"/>
              <a:gd name="connsiteX8" fmla="*/ 207903 w 5200591"/>
              <a:gd name="connsiteY8" fmla="*/ 0 h 6108507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7 w 5010014"/>
              <a:gd name="connsiteY4" fmla="*/ 4981304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931815 w 5010014"/>
              <a:gd name="connsiteY4" fmla="*/ 4963887 h 6117215"/>
              <a:gd name="connsiteX5" fmla="*/ 914400 w 5010014"/>
              <a:gd name="connsiteY5" fmla="*/ 1175658 h 6117215"/>
              <a:gd name="connsiteX6" fmla="*/ 0 w 5010014"/>
              <a:gd name="connsiteY6" fmla="*/ 1166950 h 6117215"/>
              <a:gd name="connsiteX7" fmla="*/ 17326 w 5010014"/>
              <a:gd name="connsiteY7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193072 w 5010014"/>
              <a:gd name="connsiteY4" fmla="*/ 5677990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59426 w 5010014"/>
              <a:gd name="connsiteY4" fmla="*/ 4990013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1959337 w 5010014"/>
              <a:gd name="connsiteY3" fmla="*/ 6117215 h 6117215"/>
              <a:gd name="connsiteX4" fmla="*/ 1933300 w 5010014"/>
              <a:gd name="connsiteY4" fmla="*/ 4963887 h 6117215"/>
              <a:gd name="connsiteX5" fmla="*/ 931815 w 5010014"/>
              <a:gd name="connsiteY5" fmla="*/ 4963887 h 6117215"/>
              <a:gd name="connsiteX6" fmla="*/ 914400 w 5010014"/>
              <a:gd name="connsiteY6" fmla="*/ 1175658 h 6117215"/>
              <a:gd name="connsiteX7" fmla="*/ 0 w 5010014"/>
              <a:gd name="connsiteY7" fmla="*/ 1166950 h 6117215"/>
              <a:gd name="connsiteX8" fmla="*/ 17326 w 5010014"/>
              <a:gd name="connsiteY8" fmla="*/ 0 h 6117215"/>
              <a:gd name="connsiteX0" fmla="*/ 17326 w 5010014"/>
              <a:gd name="connsiteY0" fmla="*/ 0 h 6117215"/>
              <a:gd name="connsiteX1" fmla="*/ 5010014 w 5010014"/>
              <a:gd name="connsiteY1" fmla="*/ 0 h 6117215"/>
              <a:gd name="connsiteX2" fmla="*/ 5010014 w 5010014"/>
              <a:gd name="connsiteY2" fmla="*/ 6108507 h 6117215"/>
              <a:gd name="connsiteX3" fmla="*/ 3979815 w 5010014"/>
              <a:gd name="connsiteY3" fmla="*/ 6104710 h 6117215"/>
              <a:gd name="connsiteX4" fmla="*/ 1959337 w 5010014"/>
              <a:gd name="connsiteY4" fmla="*/ 6117215 h 6117215"/>
              <a:gd name="connsiteX5" fmla="*/ 1933300 w 5010014"/>
              <a:gd name="connsiteY5" fmla="*/ 4963887 h 6117215"/>
              <a:gd name="connsiteX6" fmla="*/ 931815 w 5010014"/>
              <a:gd name="connsiteY6" fmla="*/ 4963887 h 6117215"/>
              <a:gd name="connsiteX7" fmla="*/ 914400 w 5010014"/>
              <a:gd name="connsiteY7" fmla="*/ 1175658 h 6117215"/>
              <a:gd name="connsiteX8" fmla="*/ 0 w 5010014"/>
              <a:gd name="connsiteY8" fmla="*/ 1166950 h 6117215"/>
              <a:gd name="connsiteX9" fmla="*/ 17326 w 5010014"/>
              <a:gd name="connsiteY9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5010014 w 5016135"/>
              <a:gd name="connsiteY3" fmla="*/ 6108507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82403 w 5016135"/>
              <a:gd name="connsiteY3" fmla="*/ 4480004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64986 w 5016135"/>
              <a:gd name="connsiteY3" fmla="*/ 4453878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6135"/>
              <a:gd name="connsiteY0" fmla="*/ 0 h 6117215"/>
              <a:gd name="connsiteX1" fmla="*/ 5010014 w 5016135"/>
              <a:gd name="connsiteY1" fmla="*/ 0 h 6117215"/>
              <a:gd name="connsiteX2" fmla="*/ 5016135 w 5016135"/>
              <a:gd name="connsiteY2" fmla="*/ 4467498 h 6117215"/>
              <a:gd name="connsiteX3" fmla="*/ 3964986 w 5016135"/>
              <a:gd name="connsiteY3" fmla="*/ 4453878 h 6117215"/>
              <a:gd name="connsiteX4" fmla="*/ 3979815 w 5016135"/>
              <a:gd name="connsiteY4" fmla="*/ 6104710 h 6117215"/>
              <a:gd name="connsiteX5" fmla="*/ 1959337 w 5016135"/>
              <a:gd name="connsiteY5" fmla="*/ 6117215 h 6117215"/>
              <a:gd name="connsiteX6" fmla="*/ 1933300 w 5016135"/>
              <a:gd name="connsiteY6" fmla="*/ 4963887 h 6117215"/>
              <a:gd name="connsiteX7" fmla="*/ 931815 w 5016135"/>
              <a:gd name="connsiteY7" fmla="*/ 4963887 h 6117215"/>
              <a:gd name="connsiteX8" fmla="*/ 914400 w 5016135"/>
              <a:gd name="connsiteY8" fmla="*/ 1175658 h 6117215"/>
              <a:gd name="connsiteX9" fmla="*/ 0 w 5016135"/>
              <a:gd name="connsiteY9" fmla="*/ 1166950 h 6117215"/>
              <a:gd name="connsiteX10" fmla="*/ 17326 w 5016135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64986 w 5010200"/>
              <a:gd name="connsiteY3" fmla="*/ 4453878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82403 w 5010200"/>
              <a:gd name="connsiteY3" fmla="*/ 4462587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17215"/>
              <a:gd name="connsiteX1" fmla="*/ 5010014 w 5010200"/>
              <a:gd name="connsiteY1" fmla="*/ 0 h 6117215"/>
              <a:gd name="connsiteX2" fmla="*/ 4998717 w 5010200"/>
              <a:gd name="connsiteY2" fmla="*/ 4458789 h 6117215"/>
              <a:gd name="connsiteX3" fmla="*/ 3982403 w 5010200"/>
              <a:gd name="connsiteY3" fmla="*/ 4462587 h 6117215"/>
              <a:gd name="connsiteX4" fmla="*/ 3979815 w 5010200"/>
              <a:gd name="connsiteY4" fmla="*/ 6104710 h 6117215"/>
              <a:gd name="connsiteX5" fmla="*/ 1959337 w 5010200"/>
              <a:gd name="connsiteY5" fmla="*/ 6117215 h 6117215"/>
              <a:gd name="connsiteX6" fmla="*/ 1933300 w 5010200"/>
              <a:gd name="connsiteY6" fmla="*/ 4963887 h 6117215"/>
              <a:gd name="connsiteX7" fmla="*/ 931815 w 5010200"/>
              <a:gd name="connsiteY7" fmla="*/ 4963887 h 6117215"/>
              <a:gd name="connsiteX8" fmla="*/ 914400 w 5010200"/>
              <a:gd name="connsiteY8" fmla="*/ 1175658 h 6117215"/>
              <a:gd name="connsiteX9" fmla="*/ 0 w 5010200"/>
              <a:gd name="connsiteY9" fmla="*/ 1166950 h 6117215"/>
              <a:gd name="connsiteX10" fmla="*/ 17326 w 5010200"/>
              <a:gd name="connsiteY10" fmla="*/ 0 h 6117215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63887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010200"/>
              <a:gd name="connsiteY0" fmla="*/ 0 h 6104710"/>
              <a:gd name="connsiteX1" fmla="*/ 5010014 w 5010200"/>
              <a:gd name="connsiteY1" fmla="*/ 0 h 6104710"/>
              <a:gd name="connsiteX2" fmla="*/ 4998717 w 5010200"/>
              <a:gd name="connsiteY2" fmla="*/ 4458789 h 6104710"/>
              <a:gd name="connsiteX3" fmla="*/ 3982403 w 5010200"/>
              <a:gd name="connsiteY3" fmla="*/ 4462587 h 6104710"/>
              <a:gd name="connsiteX4" fmla="*/ 3979815 w 5010200"/>
              <a:gd name="connsiteY4" fmla="*/ 6104710 h 6104710"/>
              <a:gd name="connsiteX5" fmla="*/ 1950629 w 5010200"/>
              <a:gd name="connsiteY5" fmla="*/ 6099798 h 6104710"/>
              <a:gd name="connsiteX6" fmla="*/ 1933300 w 5010200"/>
              <a:gd name="connsiteY6" fmla="*/ 4972596 h 6104710"/>
              <a:gd name="connsiteX7" fmla="*/ 931815 w 5010200"/>
              <a:gd name="connsiteY7" fmla="*/ 4963887 h 6104710"/>
              <a:gd name="connsiteX8" fmla="*/ 914400 w 5010200"/>
              <a:gd name="connsiteY8" fmla="*/ 1175658 h 6104710"/>
              <a:gd name="connsiteX9" fmla="*/ 0 w 5010200"/>
              <a:gd name="connsiteY9" fmla="*/ 1166950 h 6104710"/>
              <a:gd name="connsiteX10" fmla="*/ 17326 w 5010200"/>
              <a:gd name="connsiteY10" fmla="*/ 0 h 6104710"/>
              <a:gd name="connsiteX0" fmla="*/ 17326 w 5382311"/>
              <a:gd name="connsiteY0" fmla="*/ 0 h 6104710"/>
              <a:gd name="connsiteX1" fmla="*/ 5010014 w 5382311"/>
              <a:gd name="connsiteY1" fmla="*/ 0 h 6104710"/>
              <a:gd name="connsiteX2" fmla="*/ 5016135 w 5382311"/>
              <a:gd name="connsiteY2" fmla="*/ 1158241 h 6104710"/>
              <a:gd name="connsiteX3" fmla="*/ 4998717 w 5382311"/>
              <a:gd name="connsiteY3" fmla="*/ 4458789 h 6104710"/>
              <a:gd name="connsiteX4" fmla="*/ 3982403 w 5382311"/>
              <a:gd name="connsiteY4" fmla="*/ 4462587 h 6104710"/>
              <a:gd name="connsiteX5" fmla="*/ 3979815 w 5382311"/>
              <a:gd name="connsiteY5" fmla="*/ 6104710 h 6104710"/>
              <a:gd name="connsiteX6" fmla="*/ 1950629 w 5382311"/>
              <a:gd name="connsiteY6" fmla="*/ 6099798 h 6104710"/>
              <a:gd name="connsiteX7" fmla="*/ 1933300 w 5382311"/>
              <a:gd name="connsiteY7" fmla="*/ 4972596 h 6104710"/>
              <a:gd name="connsiteX8" fmla="*/ 931815 w 5382311"/>
              <a:gd name="connsiteY8" fmla="*/ 4963887 h 6104710"/>
              <a:gd name="connsiteX9" fmla="*/ 914400 w 5382311"/>
              <a:gd name="connsiteY9" fmla="*/ 1175658 h 6104710"/>
              <a:gd name="connsiteX10" fmla="*/ 0 w 5382311"/>
              <a:gd name="connsiteY10" fmla="*/ 1166950 h 6104710"/>
              <a:gd name="connsiteX11" fmla="*/ 17326 w 5382311"/>
              <a:gd name="connsiteY11" fmla="*/ 0 h 6104710"/>
              <a:gd name="connsiteX0" fmla="*/ 17326 w 5382311"/>
              <a:gd name="connsiteY0" fmla="*/ 8708 h 6113418"/>
              <a:gd name="connsiteX1" fmla="*/ 3979815 w 5382311"/>
              <a:gd name="connsiteY1" fmla="*/ 0 h 6113418"/>
              <a:gd name="connsiteX2" fmla="*/ 5010014 w 5382311"/>
              <a:gd name="connsiteY2" fmla="*/ 8708 h 6113418"/>
              <a:gd name="connsiteX3" fmla="*/ 5016135 w 5382311"/>
              <a:gd name="connsiteY3" fmla="*/ 1166949 h 6113418"/>
              <a:gd name="connsiteX4" fmla="*/ 4998717 w 5382311"/>
              <a:gd name="connsiteY4" fmla="*/ 4467497 h 6113418"/>
              <a:gd name="connsiteX5" fmla="*/ 3982403 w 5382311"/>
              <a:gd name="connsiteY5" fmla="*/ 4471295 h 6113418"/>
              <a:gd name="connsiteX6" fmla="*/ 3979815 w 5382311"/>
              <a:gd name="connsiteY6" fmla="*/ 6113418 h 6113418"/>
              <a:gd name="connsiteX7" fmla="*/ 1950629 w 5382311"/>
              <a:gd name="connsiteY7" fmla="*/ 6108506 h 6113418"/>
              <a:gd name="connsiteX8" fmla="*/ 1933300 w 5382311"/>
              <a:gd name="connsiteY8" fmla="*/ 4981304 h 6113418"/>
              <a:gd name="connsiteX9" fmla="*/ 931815 w 5382311"/>
              <a:gd name="connsiteY9" fmla="*/ 4972595 h 6113418"/>
              <a:gd name="connsiteX10" fmla="*/ 914400 w 5382311"/>
              <a:gd name="connsiteY10" fmla="*/ 1184366 h 6113418"/>
              <a:gd name="connsiteX11" fmla="*/ 0 w 5382311"/>
              <a:gd name="connsiteY11" fmla="*/ 1175658 h 6113418"/>
              <a:gd name="connsiteX12" fmla="*/ 17326 w 5382311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5010014 w 5079620"/>
              <a:gd name="connsiteY2" fmla="*/ 870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4025945 w 5079620"/>
              <a:gd name="connsiteY2" fmla="*/ 116694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32114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49531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58239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79620"/>
              <a:gd name="connsiteY0" fmla="*/ 8708 h 6113418"/>
              <a:gd name="connsiteX1" fmla="*/ 3979815 w 5079620"/>
              <a:gd name="connsiteY1" fmla="*/ 0 h 6113418"/>
              <a:gd name="connsiteX2" fmla="*/ 3991111 w 5079620"/>
              <a:gd name="connsiteY2" fmla="*/ 1166948 h 6113418"/>
              <a:gd name="connsiteX3" fmla="*/ 5016135 w 5079620"/>
              <a:gd name="connsiteY3" fmla="*/ 1166949 h 6113418"/>
              <a:gd name="connsiteX4" fmla="*/ 4998717 w 5079620"/>
              <a:gd name="connsiteY4" fmla="*/ 4467497 h 6113418"/>
              <a:gd name="connsiteX5" fmla="*/ 3982403 w 5079620"/>
              <a:gd name="connsiteY5" fmla="*/ 4471295 h 6113418"/>
              <a:gd name="connsiteX6" fmla="*/ 3979815 w 5079620"/>
              <a:gd name="connsiteY6" fmla="*/ 6113418 h 6113418"/>
              <a:gd name="connsiteX7" fmla="*/ 1950629 w 5079620"/>
              <a:gd name="connsiteY7" fmla="*/ 6108506 h 6113418"/>
              <a:gd name="connsiteX8" fmla="*/ 1933300 w 5079620"/>
              <a:gd name="connsiteY8" fmla="*/ 4981304 h 6113418"/>
              <a:gd name="connsiteX9" fmla="*/ 931815 w 5079620"/>
              <a:gd name="connsiteY9" fmla="*/ 4972595 h 6113418"/>
              <a:gd name="connsiteX10" fmla="*/ 914400 w 5079620"/>
              <a:gd name="connsiteY10" fmla="*/ 1184366 h 6113418"/>
              <a:gd name="connsiteX11" fmla="*/ 0 w 5079620"/>
              <a:gd name="connsiteY11" fmla="*/ 1175658 h 6113418"/>
              <a:gd name="connsiteX12" fmla="*/ 17326 w 5079620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31815 w 5019076"/>
              <a:gd name="connsiteY9" fmla="*/ 49725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31815 w 5019076"/>
              <a:gd name="connsiteY9" fmla="*/ 49725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17326 w 5019076"/>
              <a:gd name="connsiteY0" fmla="*/ 8708 h 6113418"/>
              <a:gd name="connsiteX1" fmla="*/ 3979815 w 5019076"/>
              <a:gd name="connsiteY1" fmla="*/ 0 h 6113418"/>
              <a:gd name="connsiteX2" fmla="*/ 3991111 w 5019076"/>
              <a:gd name="connsiteY2" fmla="*/ 1166948 h 6113418"/>
              <a:gd name="connsiteX3" fmla="*/ 5016135 w 5019076"/>
              <a:gd name="connsiteY3" fmla="*/ 1166949 h 6113418"/>
              <a:gd name="connsiteX4" fmla="*/ 4998717 w 5019076"/>
              <a:gd name="connsiteY4" fmla="*/ 4467497 h 6113418"/>
              <a:gd name="connsiteX5" fmla="*/ 3982403 w 5019076"/>
              <a:gd name="connsiteY5" fmla="*/ 4471295 h 6113418"/>
              <a:gd name="connsiteX6" fmla="*/ 3979815 w 5019076"/>
              <a:gd name="connsiteY6" fmla="*/ 6113418 h 6113418"/>
              <a:gd name="connsiteX7" fmla="*/ 1950629 w 5019076"/>
              <a:gd name="connsiteY7" fmla="*/ 6108506 h 6113418"/>
              <a:gd name="connsiteX8" fmla="*/ 1933300 w 5019076"/>
              <a:gd name="connsiteY8" fmla="*/ 4981304 h 6113418"/>
              <a:gd name="connsiteX9" fmla="*/ 926735 w 5019076"/>
              <a:gd name="connsiteY9" fmla="*/ 4985295 h 6113418"/>
              <a:gd name="connsiteX10" fmla="*/ 914400 w 5019076"/>
              <a:gd name="connsiteY10" fmla="*/ 1184366 h 6113418"/>
              <a:gd name="connsiteX11" fmla="*/ 0 w 5019076"/>
              <a:gd name="connsiteY11" fmla="*/ 1175658 h 6113418"/>
              <a:gd name="connsiteX12" fmla="*/ 17326 w 5019076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8436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4534 w 5001750"/>
              <a:gd name="connsiteY10" fmla="*/ 117420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4534 w 5001750"/>
              <a:gd name="connsiteY10" fmla="*/ 117420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724354 w 5001750"/>
              <a:gd name="connsiteY10" fmla="*/ 139264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2994 w 5001750"/>
              <a:gd name="connsiteY11" fmla="*/ 117311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909409 w 5001750"/>
              <a:gd name="connsiteY9" fmla="*/ 498529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15974 w 5001750"/>
              <a:gd name="connsiteY8" fmla="*/ 49813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1054 w 5001750"/>
              <a:gd name="connsiteY8" fmla="*/ 497114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13418"/>
              <a:gd name="connsiteX1" fmla="*/ 3962489 w 5001750"/>
              <a:gd name="connsiteY1" fmla="*/ 0 h 6113418"/>
              <a:gd name="connsiteX2" fmla="*/ 3973785 w 5001750"/>
              <a:gd name="connsiteY2" fmla="*/ 1166948 h 6113418"/>
              <a:gd name="connsiteX3" fmla="*/ 4998809 w 5001750"/>
              <a:gd name="connsiteY3" fmla="*/ 1166949 h 6113418"/>
              <a:gd name="connsiteX4" fmla="*/ 4981391 w 5001750"/>
              <a:gd name="connsiteY4" fmla="*/ 4467497 h 6113418"/>
              <a:gd name="connsiteX5" fmla="*/ 3965077 w 5001750"/>
              <a:gd name="connsiteY5" fmla="*/ 4471295 h 6113418"/>
              <a:gd name="connsiteX6" fmla="*/ 3962489 w 5001750"/>
              <a:gd name="connsiteY6" fmla="*/ 6113418 h 6113418"/>
              <a:gd name="connsiteX7" fmla="*/ 1933303 w 5001750"/>
              <a:gd name="connsiteY7" fmla="*/ 6108506 h 6113418"/>
              <a:gd name="connsiteX8" fmla="*/ 1926134 w 5001750"/>
              <a:gd name="connsiteY8" fmla="*/ 4968604 h 6113418"/>
              <a:gd name="connsiteX9" fmla="*/ 899249 w 5001750"/>
              <a:gd name="connsiteY9" fmla="*/ 4967515 h 6113418"/>
              <a:gd name="connsiteX10" fmla="*/ 897074 w 5001750"/>
              <a:gd name="connsiteY10" fmla="*/ 1169126 h 6113418"/>
              <a:gd name="connsiteX11" fmla="*/ 454 w 5001750"/>
              <a:gd name="connsiteY11" fmla="*/ 1168038 h 6113418"/>
              <a:gd name="connsiteX12" fmla="*/ 0 w 5001750"/>
              <a:gd name="connsiteY12" fmla="*/ 8708 h 6113418"/>
              <a:gd name="connsiteX0" fmla="*/ 0 w 5001750"/>
              <a:gd name="connsiteY0" fmla="*/ 8708 h 6123746"/>
              <a:gd name="connsiteX1" fmla="*/ 3962489 w 5001750"/>
              <a:gd name="connsiteY1" fmla="*/ 0 h 6123746"/>
              <a:gd name="connsiteX2" fmla="*/ 3973785 w 5001750"/>
              <a:gd name="connsiteY2" fmla="*/ 1166948 h 6123746"/>
              <a:gd name="connsiteX3" fmla="*/ 4998809 w 5001750"/>
              <a:gd name="connsiteY3" fmla="*/ 1166949 h 6123746"/>
              <a:gd name="connsiteX4" fmla="*/ 4981391 w 5001750"/>
              <a:gd name="connsiteY4" fmla="*/ 4467497 h 6123746"/>
              <a:gd name="connsiteX5" fmla="*/ 3965077 w 5001750"/>
              <a:gd name="connsiteY5" fmla="*/ 4471295 h 6123746"/>
              <a:gd name="connsiteX6" fmla="*/ 3962489 w 5001750"/>
              <a:gd name="connsiteY6" fmla="*/ 6113418 h 6123746"/>
              <a:gd name="connsiteX7" fmla="*/ 1920603 w 5001750"/>
              <a:gd name="connsiteY7" fmla="*/ 6123746 h 6123746"/>
              <a:gd name="connsiteX8" fmla="*/ 1926134 w 5001750"/>
              <a:gd name="connsiteY8" fmla="*/ 4968604 h 6123746"/>
              <a:gd name="connsiteX9" fmla="*/ 899249 w 5001750"/>
              <a:gd name="connsiteY9" fmla="*/ 4967515 h 6123746"/>
              <a:gd name="connsiteX10" fmla="*/ 897074 w 5001750"/>
              <a:gd name="connsiteY10" fmla="*/ 1169126 h 6123746"/>
              <a:gd name="connsiteX11" fmla="*/ 454 w 5001750"/>
              <a:gd name="connsiteY11" fmla="*/ 1168038 h 6123746"/>
              <a:gd name="connsiteX12" fmla="*/ 0 w 5001750"/>
              <a:gd name="connsiteY12" fmla="*/ 8708 h 6123746"/>
              <a:gd name="connsiteX0" fmla="*/ 0 w 5001750"/>
              <a:gd name="connsiteY0" fmla="*/ 8708 h 6123746"/>
              <a:gd name="connsiteX1" fmla="*/ 3962489 w 5001750"/>
              <a:gd name="connsiteY1" fmla="*/ 0 h 6123746"/>
              <a:gd name="connsiteX2" fmla="*/ 3973785 w 5001750"/>
              <a:gd name="connsiteY2" fmla="*/ 1166948 h 6123746"/>
              <a:gd name="connsiteX3" fmla="*/ 4998809 w 5001750"/>
              <a:gd name="connsiteY3" fmla="*/ 1166949 h 6123746"/>
              <a:gd name="connsiteX4" fmla="*/ 4981391 w 5001750"/>
              <a:gd name="connsiteY4" fmla="*/ 4467497 h 6123746"/>
              <a:gd name="connsiteX5" fmla="*/ 3965077 w 5001750"/>
              <a:gd name="connsiteY5" fmla="*/ 4471295 h 6123746"/>
              <a:gd name="connsiteX6" fmla="*/ 3962489 w 5001750"/>
              <a:gd name="connsiteY6" fmla="*/ 6113418 h 6123746"/>
              <a:gd name="connsiteX7" fmla="*/ 1920603 w 5001750"/>
              <a:gd name="connsiteY7" fmla="*/ 6123746 h 6123746"/>
              <a:gd name="connsiteX8" fmla="*/ 1926134 w 5001750"/>
              <a:gd name="connsiteY8" fmla="*/ 4968604 h 6123746"/>
              <a:gd name="connsiteX9" fmla="*/ 899249 w 5001750"/>
              <a:gd name="connsiteY9" fmla="*/ 4967515 h 6123746"/>
              <a:gd name="connsiteX10" fmla="*/ 897074 w 5001750"/>
              <a:gd name="connsiteY10" fmla="*/ 1169126 h 6123746"/>
              <a:gd name="connsiteX11" fmla="*/ 454 w 5001750"/>
              <a:gd name="connsiteY11" fmla="*/ 1168038 h 6123746"/>
              <a:gd name="connsiteX12" fmla="*/ 0 w 5001750"/>
              <a:gd name="connsiteY12" fmla="*/ 8708 h 6123746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6507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523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523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269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1750"/>
              <a:gd name="connsiteY0" fmla="*/ 8708 h 6126118"/>
              <a:gd name="connsiteX1" fmla="*/ 3962489 w 5001750"/>
              <a:gd name="connsiteY1" fmla="*/ 0 h 6126118"/>
              <a:gd name="connsiteX2" fmla="*/ 3973785 w 5001750"/>
              <a:gd name="connsiteY2" fmla="*/ 1166948 h 6126118"/>
              <a:gd name="connsiteX3" fmla="*/ 4998809 w 5001750"/>
              <a:gd name="connsiteY3" fmla="*/ 1166949 h 6126118"/>
              <a:gd name="connsiteX4" fmla="*/ 4981391 w 5001750"/>
              <a:gd name="connsiteY4" fmla="*/ 4467497 h 6126118"/>
              <a:gd name="connsiteX5" fmla="*/ 3972697 w 5001750"/>
              <a:gd name="connsiteY5" fmla="*/ 4471295 h 6126118"/>
              <a:gd name="connsiteX6" fmla="*/ 3972649 w 5001750"/>
              <a:gd name="connsiteY6" fmla="*/ 6126118 h 6126118"/>
              <a:gd name="connsiteX7" fmla="*/ 1920603 w 5001750"/>
              <a:gd name="connsiteY7" fmla="*/ 6123746 h 6126118"/>
              <a:gd name="connsiteX8" fmla="*/ 1926134 w 5001750"/>
              <a:gd name="connsiteY8" fmla="*/ 4968604 h 6126118"/>
              <a:gd name="connsiteX9" fmla="*/ 899249 w 5001750"/>
              <a:gd name="connsiteY9" fmla="*/ 4967515 h 6126118"/>
              <a:gd name="connsiteX10" fmla="*/ 897074 w 5001750"/>
              <a:gd name="connsiteY10" fmla="*/ 1169126 h 6126118"/>
              <a:gd name="connsiteX11" fmla="*/ 454 w 5001750"/>
              <a:gd name="connsiteY11" fmla="*/ 1168038 h 6126118"/>
              <a:gd name="connsiteX12" fmla="*/ 0 w 5001750"/>
              <a:gd name="connsiteY12" fmla="*/ 8708 h 6126118"/>
              <a:gd name="connsiteX0" fmla="*/ 0 w 5007833"/>
              <a:gd name="connsiteY0" fmla="*/ 8708 h 6126118"/>
              <a:gd name="connsiteX1" fmla="*/ 3962489 w 5007833"/>
              <a:gd name="connsiteY1" fmla="*/ 0 h 6126118"/>
              <a:gd name="connsiteX2" fmla="*/ 3973785 w 5007833"/>
              <a:gd name="connsiteY2" fmla="*/ 1166948 h 6126118"/>
              <a:gd name="connsiteX3" fmla="*/ 4998809 w 5007833"/>
              <a:gd name="connsiteY3" fmla="*/ 1166949 h 6126118"/>
              <a:gd name="connsiteX4" fmla="*/ 4991551 w 5007833"/>
              <a:gd name="connsiteY4" fmla="*/ 4472577 h 6126118"/>
              <a:gd name="connsiteX5" fmla="*/ 3972697 w 5007833"/>
              <a:gd name="connsiteY5" fmla="*/ 4471295 h 6126118"/>
              <a:gd name="connsiteX6" fmla="*/ 3972649 w 5007833"/>
              <a:gd name="connsiteY6" fmla="*/ 6126118 h 6126118"/>
              <a:gd name="connsiteX7" fmla="*/ 1920603 w 5007833"/>
              <a:gd name="connsiteY7" fmla="*/ 6123746 h 6126118"/>
              <a:gd name="connsiteX8" fmla="*/ 1926134 w 5007833"/>
              <a:gd name="connsiteY8" fmla="*/ 4968604 h 6126118"/>
              <a:gd name="connsiteX9" fmla="*/ 899249 w 5007833"/>
              <a:gd name="connsiteY9" fmla="*/ 4967515 h 6126118"/>
              <a:gd name="connsiteX10" fmla="*/ 897074 w 5007833"/>
              <a:gd name="connsiteY10" fmla="*/ 1169126 h 6126118"/>
              <a:gd name="connsiteX11" fmla="*/ 454 w 5007833"/>
              <a:gd name="connsiteY11" fmla="*/ 1168038 h 6126118"/>
              <a:gd name="connsiteX12" fmla="*/ 0 w 5007833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8708 h 6126118"/>
              <a:gd name="connsiteX1" fmla="*/ 3962489 w 4998809"/>
              <a:gd name="connsiteY1" fmla="*/ 0 h 6126118"/>
              <a:gd name="connsiteX2" fmla="*/ 3973785 w 4998809"/>
              <a:gd name="connsiteY2" fmla="*/ 1166948 h 6126118"/>
              <a:gd name="connsiteX3" fmla="*/ 4998809 w 4998809"/>
              <a:gd name="connsiteY3" fmla="*/ 1166949 h 6126118"/>
              <a:gd name="connsiteX4" fmla="*/ 4991551 w 4998809"/>
              <a:gd name="connsiteY4" fmla="*/ 4472577 h 6126118"/>
              <a:gd name="connsiteX5" fmla="*/ 3972697 w 4998809"/>
              <a:gd name="connsiteY5" fmla="*/ 4471295 h 6126118"/>
              <a:gd name="connsiteX6" fmla="*/ 3972649 w 4998809"/>
              <a:gd name="connsiteY6" fmla="*/ 6126118 h 6126118"/>
              <a:gd name="connsiteX7" fmla="*/ 1920603 w 4998809"/>
              <a:gd name="connsiteY7" fmla="*/ 6123746 h 6126118"/>
              <a:gd name="connsiteX8" fmla="*/ 1926134 w 4998809"/>
              <a:gd name="connsiteY8" fmla="*/ 4968604 h 6126118"/>
              <a:gd name="connsiteX9" fmla="*/ 899249 w 4998809"/>
              <a:gd name="connsiteY9" fmla="*/ 4967515 h 6126118"/>
              <a:gd name="connsiteX10" fmla="*/ 897074 w 4998809"/>
              <a:gd name="connsiteY10" fmla="*/ 1169126 h 6126118"/>
              <a:gd name="connsiteX11" fmla="*/ 454 w 4998809"/>
              <a:gd name="connsiteY11" fmla="*/ 1168038 h 6126118"/>
              <a:gd name="connsiteX12" fmla="*/ 0 w 4998809"/>
              <a:gd name="connsiteY12" fmla="*/ 8708 h 6126118"/>
              <a:gd name="connsiteX0" fmla="*/ 0 w 4998809"/>
              <a:gd name="connsiteY0" fmla="*/ 0 h 6117410"/>
              <a:gd name="connsiteX1" fmla="*/ 3975189 w 4998809"/>
              <a:gd name="connsiteY1" fmla="*/ 3992 h 6117410"/>
              <a:gd name="connsiteX2" fmla="*/ 3973785 w 4998809"/>
              <a:gd name="connsiteY2" fmla="*/ 1158240 h 6117410"/>
              <a:gd name="connsiteX3" fmla="*/ 4998809 w 4998809"/>
              <a:gd name="connsiteY3" fmla="*/ 1158241 h 6117410"/>
              <a:gd name="connsiteX4" fmla="*/ 4991551 w 4998809"/>
              <a:gd name="connsiteY4" fmla="*/ 4463869 h 6117410"/>
              <a:gd name="connsiteX5" fmla="*/ 3972697 w 4998809"/>
              <a:gd name="connsiteY5" fmla="*/ 4462587 h 6117410"/>
              <a:gd name="connsiteX6" fmla="*/ 3972649 w 4998809"/>
              <a:gd name="connsiteY6" fmla="*/ 6117410 h 6117410"/>
              <a:gd name="connsiteX7" fmla="*/ 1920603 w 4998809"/>
              <a:gd name="connsiteY7" fmla="*/ 6115038 h 6117410"/>
              <a:gd name="connsiteX8" fmla="*/ 1926134 w 4998809"/>
              <a:gd name="connsiteY8" fmla="*/ 4959896 h 6117410"/>
              <a:gd name="connsiteX9" fmla="*/ 899249 w 4998809"/>
              <a:gd name="connsiteY9" fmla="*/ 4958807 h 6117410"/>
              <a:gd name="connsiteX10" fmla="*/ 897074 w 4998809"/>
              <a:gd name="connsiteY10" fmla="*/ 1160418 h 6117410"/>
              <a:gd name="connsiteX11" fmla="*/ 454 w 4998809"/>
              <a:gd name="connsiteY11" fmla="*/ 1159330 h 6117410"/>
              <a:gd name="connsiteX12" fmla="*/ 0 w 4998809"/>
              <a:gd name="connsiteY12" fmla="*/ 0 h 611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98809" h="6117410">
                <a:moveTo>
                  <a:pt x="0" y="0"/>
                </a:moveTo>
                <a:lnTo>
                  <a:pt x="3975189" y="3992"/>
                </a:lnTo>
                <a:lnTo>
                  <a:pt x="3973785" y="1158240"/>
                </a:lnTo>
                <a:lnTo>
                  <a:pt x="4998809" y="1158241"/>
                </a:lnTo>
                <a:cubicBezTo>
                  <a:pt x="4991846" y="3021512"/>
                  <a:pt x="4996563" y="563248"/>
                  <a:pt x="4991551" y="4463869"/>
                </a:cubicBezTo>
                <a:lnTo>
                  <a:pt x="3972697" y="4462587"/>
                </a:lnTo>
                <a:cubicBezTo>
                  <a:pt x="3971834" y="6210656"/>
                  <a:pt x="3973512" y="5575841"/>
                  <a:pt x="3972649" y="6117410"/>
                </a:cubicBezTo>
                <a:lnTo>
                  <a:pt x="1920603" y="6115038"/>
                </a:lnTo>
                <a:cubicBezTo>
                  <a:pt x="1927792" y="4789251"/>
                  <a:pt x="1923217" y="5665922"/>
                  <a:pt x="1926134" y="4959896"/>
                </a:cubicBezTo>
                <a:lnTo>
                  <a:pt x="899249" y="4958807"/>
                </a:lnTo>
                <a:cubicBezTo>
                  <a:pt x="894909" y="2758534"/>
                  <a:pt x="896711" y="1834606"/>
                  <a:pt x="897074" y="1160418"/>
                </a:cubicBezTo>
                <a:cubicBezTo>
                  <a:pt x="5534" y="1166224"/>
                  <a:pt x="959863" y="1163684"/>
                  <a:pt x="454" y="1159330"/>
                </a:cubicBezTo>
                <a:cubicBezTo>
                  <a:pt x="303" y="772887"/>
                  <a:pt x="151" y="386443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endParaRPr lang="et-E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51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42D0BC-EB4B-8B3D-68F0-36A265DE6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8576" y="4829447"/>
            <a:ext cx="11135105" cy="1650729"/>
          </a:xfrm>
          <a:custGeom>
            <a:avLst/>
            <a:gdLst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1158875 h 6102351"/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0 h 6102351"/>
              <a:gd name="connsiteX0" fmla="*/ 8194674 w 11131550"/>
              <a:gd name="connsiteY0" fmla="*/ 1158875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0" fmla="*/ 8194674 w 11131550"/>
              <a:gd name="connsiteY0" fmla="*/ 800099 h 5743575"/>
              <a:gd name="connsiteX1" fmla="*/ 10099674 w 11131550"/>
              <a:gd name="connsiteY1" fmla="*/ 0 h 5743575"/>
              <a:gd name="connsiteX2" fmla="*/ 10099674 w 11131550"/>
              <a:gd name="connsiteY2" fmla="*/ 800099 h 5743575"/>
              <a:gd name="connsiteX3" fmla="*/ 10099674 w 11131550"/>
              <a:gd name="connsiteY3" fmla="*/ 800100 h 5743575"/>
              <a:gd name="connsiteX4" fmla="*/ 11131547 w 11131550"/>
              <a:gd name="connsiteY4" fmla="*/ 800100 h 5743575"/>
              <a:gd name="connsiteX5" fmla="*/ 11131547 w 11131550"/>
              <a:gd name="connsiteY5" fmla="*/ 2933700 h 5743575"/>
              <a:gd name="connsiteX6" fmla="*/ 11131550 w 11131550"/>
              <a:gd name="connsiteY6" fmla="*/ 2933700 h 5743575"/>
              <a:gd name="connsiteX7" fmla="*/ 11131550 w 11131550"/>
              <a:gd name="connsiteY7" fmla="*/ 5743575 h 5743575"/>
              <a:gd name="connsiteX8" fmla="*/ 11131547 w 11131550"/>
              <a:gd name="connsiteY8" fmla="*/ 5743575 h 5743575"/>
              <a:gd name="connsiteX9" fmla="*/ 8194674 w 11131550"/>
              <a:gd name="connsiteY9" fmla="*/ 5743575 h 5743575"/>
              <a:gd name="connsiteX10" fmla="*/ 0 w 11131550"/>
              <a:gd name="connsiteY10" fmla="*/ 5743575 h 5743575"/>
              <a:gd name="connsiteX11" fmla="*/ 0 w 11131550"/>
              <a:gd name="connsiteY11" fmla="*/ 2933700 h 5743575"/>
              <a:gd name="connsiteX12" fmla="*/ 8194674 w 11131550"/>
              <a:gd name="connsiteY12" fmla="*/ 2933700 h 5743575"/>
              <a:gd name="connsiteX13" fmla="*/ 8194674 w 11131550"/>
              <a:gd name="connsiteY13" fmla="*/ 1930400 h 5743575"/>
              <a:gd name="connsiteX14" fmla="*/ 8194674 w 11131550"/>
              <a:gd name="connsiteY14" fmla="*/ 800100 h 5743575"/>
              <a:gd name="connsiteX15" fmla="*/ 8194674 w 11131550"/>
              <a:gd name="connsiteY15" fmla="*/ 800099 h 5743575"/>
              <a:gd name="connsiteX0" fmla="*/ 8194674 w 11131550"/>
              <a:gd name="connsiteY0" fmla="*/ 0 h 4943476"/>
              <a:gd name="connsiteX1" fmla="*/ 10099674 w 11131550"/>
              <a:gd name="connsiteY1" fmla="*/ 0 h 4943476"/>
              <a:gd name="connsiteX2" fmla="*/ 10099674 w 11131550"/>
              <a:gd name="connsiteY2" fmla="*/ 1 h 4943476"/>
              <a:gd name="connsiteX3" fmla="*/ 11131547 w 11131550"/>
              <a:gd name="connsiteY3" fmla="*/ 1 h 4943476"/>
              <a:gd name="connsiteX4" fmla="*/ 11131547 w 11131550"/>
              <a:gd name="connsiteY4" fmla="*/ 2133601 h 4943476"/>
              <a:gd name="connsiteX5" fmla="*/ 11131550 w 11131550"/>
              <a:gd name="connsiteY5" fmla="*/ 2133601 h 4943476"/>
              <a:gd name="connsiteX6" fmla="*/ 11131550 w 11131550"/>
              <a:gd name="connsiteY6" fmla="*/ 4943476 h 4943476"/>
              <a:gd name="connsiteX7" fmla="*/ 11131547 w 11131550"/>
              <a:gd name="connsiteY7" fmla="*/ 4943476 h 4943476"/>
              <a:gd name="connsiteX8" fmla="*/ 8194674 w 11131550"/>
              <a:gd name="connsiteY8" fmla="*/ 4943476 h 4943476"/>
              <a:gd name="connsiteX9" fmla="*/ 0 w 11131550"/>
              <a:gd name="connsiteY9" fmla="*/ 4943476 h 4943476"/>
              <a:gd name="connsiteX10" fmla="*/ 0 w 11131550"/>
              <a:gd name="connsiteY10" fmla="*/ 2133601 h 4943476"/>
              <a:gd name="connsiteX11" fmla="*/ 8194674 w 11131550"/>
              <a:gd name="connsiteY11" fmla="*/ 2133601 h 4943476"/>
              <a:gd name="connsiteX12" fmla="*/ 8194674 w 11131550"/>
              <a:gd name="connsiteY12" fmla="*/ 1130301 h 4943476"/>
              <a:gd name="connsiteX13" fmla="*/ 8194674 w 11131550"/>
              <a:gd name="connsiteY13" fmla="*/ 1 h 4943476"/>
              <a:gd name="connsiteX14" fmla="*/ 8194674 w 11131550"/>
              <a:gd name="connsiteY14" fmla="*/ 0 h 4943476"/>
              <a:gd name="connsiteX0" fmla="*/ 8194674 w 11131550"/>
              <a:gd name="connsiteY0" fmla="*/ 1 h 4943476"/>
              <a:gd name="connsiteX1" fmla="*/ 10099674 w 11131550"/>
              <a:gd name="connsiteY1" fmla="*/ 0 h 4943476"/>
              <a:gd name="connsiteX2" fmla="*/ 10099674 w 11131550"/>
              <a:gd name="connsiteY2" fmla="*/ 1 h 4943476"/>
              <a:gd name="connsiteX3" fmla="*/ 11131547 w 11131550"/>
              <a:gd name="connsiteY3" fmla="*/ 1 h 4943476"/>
              <a:gd name="connsiteX4" fmla="*/ 11131547 w 11131550"/>
              <a:gd name="connsiteY4" fmla="*/ 2133601 h 4943476"/>
              <a:gd name="connsiteX5" fmla="*/ 11131550 w 11131550"/>
              <a:gd name="connsiteY5" fmla="*/ 2133601 h 4943476"/>
              <a:gd name="connsiteX6" fmla="*/ 11131550 w 11131550"/>
              <a:gd name="connsiteY6" fmla="*/ 4943476 h 4943476"/>
              <a:gd name="connsiteX7" fmla="*/ 11131547 w 11131550"/>
              <a:gd name="connsiteY7" fmla="*/ 4943476 h 4943476"/>
              <a:gd name="connsiteX8" fmla="*/ 8194674 w 11131550"/>
              <a:gd name="connsiteY8" fmla="*/ 4943476 h 4943476"/>
              <a:gd name="connsiteX9" fmla="*/ 0 w 11131550"/>
              <a:gd name="connsiteY9" fmla="*/ 4943476 h 4943476"/>
              <a:gd name="connsiteX10" fmla="*/ 0 w 11131550"/>
              <a:gd name="connsiteY10" fmla="*/ 2133601 h 4943476"/>
              <a:gd name="connsiteX11" fmla="*/ 8194674 w 11131550"/>
              <a:gd name="connsiteY11" fmla="*/ 2133601 h 4943476"/>
              <a:gd name="connsiteX12" fmla="*/ 8194674 w 11131550"/>
              <a:gd name="connsiteY12" fmla="*/ 1130301 h 4943476"/>
              <a:gd name="connsiteX13" fmla="*/ 8194674 w 11131550"/>
              <a:gd name="connsiteY13" fmla="*/ 1 h 4943476"/>
              <a:gd name="connsiteX0" fmla="*/ 8194674 w 11131550"/>
              <a:gd name="connsiteY0" fmla="*/ 1 h 4943476"/>
              <a:gd name="connsiteX1" fmla="*/ 10099674 w 11131550"/>
              <a:gd name="connsiteY1" fmla="*/ 0 h 4943476"/>
              <a:gd name="connsiteX2" fmla="*/ 11131547 w 11131550"/>
              <a:gd name="connsiteY2" fmla="*/ 1 h 4943476"/>
              <a:gd name="connsiteX3" fmla="*/ 11131547 w 11131550"/>
              <a:gd name="connsiteY3" fmla="*/ 2133601 h 4943476"/>
              <a:gd name="connsiteX4" fmla="*/ 11131550 w 11131550"/>
              <a:gd name="connsiteY4" fmla="*/ 2133601 h 4943476"/>
              <a:gd name="connsiteX5" fmla="*/ 11131550 w 11131550"/>
              <a:gd name="connsiteY5" fmla="*/ 4943476 h 4943476"/>
              <a:gd name="connsiteX6" fmla="*/ 11131547 w 11131550"/>
              <a:gd name="connsiteY6" fmla="*/ 4943476 h 4943476"/>
              <a:gd name="connsiteX7" fmla="*/ 8194674 w 11131550"/>
              <a:gd name="connsiteY7" fmla="*/ 4943476 h 4943476"/>
              <a:gd name="connsiteX8" fmla="*/ 0 w 11131550"/>
              <a:gd name="connsiteY8" fmla="*/ 4943476 h 4943476"/>
              <a:gd name="connsiteX9" fmla="*/ 0 w 11131550"/>
              <a:gd name="connsiteY9" fmla="*/ 2133601 h 4943476"/>
              <a:gd name="connsiteX10" fmla="*/ 8194674 w 11131550"/>
              <a:gd name="connsiteY10" fmla="*/ 2133601 h 4943476"/>
              <a:gd name="connsiteX11" fmla="*/ 8194674 w 11131550"/>
              <a:gd name="connsiteY11" fmla="*/ 1130301 h 4943476"/>
              <a:gd name="connsiteX12" fmla="*/ 8194674 w 11131550"/>
              <a:gd name="connsiteY12" fmla="*/ 1 h 4943476"/>
              <a:gd name="connsiteX0" fmla="*/ 8194674 w 11131550"/>
              <a:gd name="connsiteY0" fmla="*/ 0 h 4943475"/>
              <a:gd name="connsiteX1" fmla="*/ 11131547 w 11131550"/>
              <a:gd name="connsiteY1" fmla="*/ 0 h 4943475"/>
              <a:gd name="connsiteX2" fmla="*/ 11131547 w 11131550"/>
              <a:gd name="connsiteY2" fmla="*/ 2133600 h 4943475"/>
              <a:gd name="connsiteX3" fmla="*/ 11131550 w 11131550"/>
              <a:gd name="connsiteY3" fmla="*/ 2133600 h 4943475"/>
              <a:gd name="connsiteX4" fmla="*/ 11131550 w 11131550"/>
              <a:gd name="connsiteY4" fmla="*/ 4943475 h 4943475"/>
              <a:gd name="connsiteX5" fmla="*/ 11131547 w 11131550"/>
              <a:gd name="connsiteY5" fmla="*/ 4943475 h 4943475"/>
              <a:gd name="connsiteX6" fmla="*/ 8194674 w 11131550"/>
              <a:gd name="connsiteY6" fmla="*/ 4943475 h 4943475"/>
              <a:gd name="connsiteX7" fmla="*/ 0 w 11131550"/>
              <a:gd name="connsiteY7" fmla="*/ 4943475 h 4943475"/>
              <a:gd name="connsiteX8" fmla="*/ 0 w 11131550"/>
              <a:gd name="connsiteY8" fmla="*/ 2133600 h 4943475"/>
              <a:gd name="connsiteX9" fmla="*/ 8194674 w 11131550"/>
              <a:gd name="connsiteY9" fmla="*/ 2133600 h 4943475"/>
              <a:gd name="connsiteX10" fmla="*/ 8194674 w 11131550"/>
              <a:gd name="connsiteY10" fmla="*/ 1130300 h 4943475"/>
              <a:gd name="connsiteX11" fmla="*/ 8194674 w 11131550"/>
              <a:gd name="connsiteY11" fmla="*/ 0 h 4943475"/>
              <a:gd name="connsiteX0" fmla="*/ 8194674 w 11131550"/>
              <a:gd name="connsiteY0" fmla="*/ 0 h 4943475"/>
              <a:gd name="connsiteX1" fmla="*/ 11131547 w 11131550"/>
              <a:gd name="connsiteY1" fmla="*/ 2133600 h 4943475"/>
              <a:gd name="connsiteX2" fmla="*/ 11131550 w 11131550"/>
              <a:gd name="connsiteY2" fmla="*/ 2133600 h 4943475"/>
              <a:gd name="connsiteX3" fmla="*/ 11131550 w 11131550"/>
              <a:gd name="connsiteY3" fmla="*/ 4943475 h 4943475"/>
              <a:gd name="connsiteX4" fmla="*/ 11131547 w 11131550"/>
              <a:gd name="connsiteY4" fmla="*/ 4943475 h 4943475"/>
              <a:gd name="connsiteX5" fmla="*/ 8194674 w 11131550"/>
              <a:gd name="connsiteY5" fmla="*/ 4943475 h 4943475"/>
              <a:gd name="connsiteX6" fmla="*/ 0 w 11131550"/>
              <a:gd name="connsiteY6" fmla="*/ 4943475 h 4943475"/>
              <a:gd name="connsiteX7" fmla="*/ 0 w 11131550"/>
              <a:gd name="connsiteY7" fmla="*/ 2133600 h 4943475"/>
              <a:gd name="connsiteX8" fmla="*/ 8194674 w 11131550"/>
              <a:gd name="connsiteY8" fmla="*/ 2133600 h 4943475"/>
              <a:gd name="connsiteX9" fmla="*/ 8194674 w 11131550"/>
              <a:gd name="connsiteY9" fmla="*/ 1130300 h 4943475"/>
              <a:gd name="connsiteX10" fmla="*/ 8194674 w 11131550"/>
              <a:gd name="connsiteY10" fmla="*/ 0 h 4943475"/>
              <a:gd name="connsiteX0" fmla="*/ 8194674 w 11131550"/>
              <a:gd name="connsiteY0" fmla="*/ 0 h 3813175"/>
              <a:gd name="connsiteX1" fmla="*/ 11131547 w 11131550"/>
              <a:gd name="connsiteY1" fmla="*/ 1003300 h 3813175"/>
              <a:gd name="connsiteX2" fmla="*/ 11131550 w 11131550"/>
              <a:gd name="connsiteY2" fmla="*/ 1003300 h 3813175"/>
              <a:gd name="connsiteX3" fmla="*/ 11131550 w 11131550"/>
              <a:gd name="connsiteY3" fmla="*/ 3813175 h 3813175"/>
              <a:gd name="connsiteX4" fmla="*/ 11131547 w 11131550"/>
              <a:gd name="connsiteY4" fmla="*/ 3813175 h 3813175"/>
              <a:gd name="connsiteX5" fmla="*/ 8194674 w 11131550"/>
              <a:gd name="connsiteY5" fmla="*/ 3813175 h 3813175"/>
              <a:gd name="connsiteX6" fmla="*/ 0 w 11131550"/>
              <a:gd name="connsiteY6" fmla="*/ 3813175 h 3813175"/>
              <a:gd name="connsiteX7" fmla="*/ 0 w 11131550"/>
              <a:gd name="connsiteY7" fmla="*/ 1003300 h 3813175"/>
              <a:gd name="connsiteX8" fmla="*/ 8194674 w 11131550"/>
              <a:gd name="connsiteY8" fmla="*/ 1003300 h 3813175"/>
              <a:gd name="connsiteX9" fmla="*/ 8194674 w 11131550"/>
              <a:gd name="connsiteY9" fmla="*/ 0 h 3813175"/>
              <a:gd name="connsiteX0" fmla="*/ 8194674 w 11131550"/>
              <a:gd name="connsiteY0" fmla="*/ 0 h 2809875"/>
              <a:gd name="connsiteX1" fmla="*/ 11131547 w 11131550"/>
              <a:gd name="connsiteY1" fmla="*/ 0 h 2809875"/>
              <a:gd name="connsiteX2" fmla="*/ 11131550 w 11131550"/>
              <a:gd name="connsiteY2" fmla="*/ 0 h 2809875"/>
              <a:gd name="connsiteX3" fmla="*/ 11131550 w 11131550"/>
              <a:gd name="connsiteY3" fmla="*/ 2809875 h 2809875"/>
              <a:gd name="connsiteX4" fmla="*/ 11131547 w 11131550"/>
              <a:gd name="connsiteY4" fmla="*/ 2809875 h 2809875"/>
              <a:gd name="connsiteX5" fmla="*/ 8194674 w 11131550"/>
              <a:gd name="connsiteY5" fmla="*/ 2809875 h 2809875"/>
              <a:gd name="connsiteX6" fmla="*/ 0 w 11131550"/>
              <a:gd name="connsiteY6" fmla="*/ 2809875 h 2809875"/>
              <a:gd name="connsiteX7" fmla="*/ 0 w 11131550"/>
              <a:gd name="connsiteY7" fmla="*/ 0 h 2809875"/>
              <a:gd name="connsiteX8" fmla="*/ 8194674 w 11131550"/>
              <a:gd name="connsiteY8" fmla="*/ 0 h 2809875"/>
              <a:gd name="connsiteX0" fmla="*/ 8194674 w 11131550"/>
              <a:gd name="connsiteY0" fmla="*/ 0 h 2809875"/>
              <a:gd name="connsiteX1" fmla="*/ 11131547 w 11131550"/>
              <a:gd name="connsiteY1" fmla="*/ 0 h 2809875"/>
              <a:gd name="connsiteX2" fmla="*/ 11131550 w 11131550"/>
              <a:gd name="connsiteY2" fmla="*/ 0 h 2809875"/>
              <a:gd name="connsiteX3" fmla="*/ 11131550 w 11131550"/>
              <a:gd name="connsiteY3" fmla="*/ 2809875 h 2809875"/>
              <a:gd name="connsiteX4" fmla="*/ 11131547 w 11131550"/>
              <a:gd name="connsiteY4" fmla="*/ 2809875 h 2809875"/>
              <a:gd name="connsiteX5" fmla="*/ 8194674 w 11131550"/>
              <a:gd name="connsiteY5" fmla="*/ 2809875 h 2809875"/>
              <a:gd name="connsiteX6" fmla="*/ 0 w 11131550"/>
              <a:gd name="connsiteY6" fmla="*/ 2809875 h 2809875"/>
              <a:gd name="connsiteX7" fmla="*/ 9780 w 11131550"/>
              <a:gd name="connsiteY7" fmla="*/ 1168671 h 2809875"/>
              <a:gd name="connsiteX8" fmla="*/ 8194674 w 11131550"/>
              <a:gd name="connsiteY8" fmla="*/ 0 h 2809875"/>
              <a:gd name="connsiteX0" fmla="*/ 8196324 w 11133200"/>
              <a:gd name="connsiteY0" fmla="*/ 0 h 2809875"/>
              <a:gd name="connsiteX1" fmla="*/ 11133197 w 11133200"/>
              <a:gd name="connsiteY1" fmla="*/ 0 h 2809875"/>
              <a:gd name="connsiteX2" fmla="*/ 11133200 w 11133200"/>
              <a:gd name="connsiteY2" fmla="*/ 0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8" fmla="*/ 8196324 w 11133200"/>
              <a:gd name="connsiteY8" fmla="*/ 0 h 2809875"/>
              <a:gd name="connsiteX0" fmla="*/ 0 w 11133200"/>
              <a:gd name="connsiteY0" fmla="*/ 1159146 h 2809875"/>
              <a:gd name="connsiteX1" fmla="*/ 11133197 w 11133200"/>
              <a:gd name="connsiteY1" fmla="*/ 0 h 2809875"/>
              <a:gd name="connsiteX2" fmla="*/ 11133200 w 11133200"/>
              <a:gd name="connsiteY2" fmla="*/ 0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0" fmla="*/ 0 w 11133200"/>
              <a:gd name="connsiteY0" fmla="*/ 1159146 h 2809875"/>
              <a:gd name="connsiteX1" fmla="*/ 11133197 w 11133200"/>
              <a:gd name="connsiteY1" fmla="*/ 0 h 2809875"/>
              <a:gd name="connsiteX2" fmla="*/ 11129390 w 11133200"/>
              <a:gd name="connsiteY2" fmla="*/ 1163955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0" fmla="*/ 0 w 11133200"/>
              <a:gd name="connsiteY0" fmla="*/ 0 h 1650729"/>
              <a:gd name="connsiteX1" fmla="*/ 11129390 w 11133200"/>
              <a:gd name="connsiteY1" fmla="*/ 4809 h 1650729"/>
              <a:gd name="connsiteX2" fmla="*/ 11133200 w 11133200"/>
              <a:gd name="connsiteY2" fmla="*/ 1650729 h 1650729"/>
              <a:gd name="connsiteX3" fmla="*/ 11133197 w 11133200"/>
              <a:gd name="connsiteY3" fmla="*/ 1650729 h 1650729"/>
              <a:gd name="connsiteX4" fmla="*/ 8196324 w 11133200"/>
              <a:gd name="connsiteY4" fmla="*/ 1650729 h 1650729"/>
              <a:gd name="connsiteX5" fmla="*/ 1650 w 11133200"/>
              <a:gd name="connsiteY5" fmla="*/ 1650729 h 1650729"/>
              <a:gd name="connsiteX6" fmla="*/ 0 w 11133200"/>
              <a:gd name="connsiteY6" fmla="*/ 0 h 1650729"/>
              <a:gd name="connsiteX0" fmla="*/ 0 w 11138915"/>
              <a:gd name="connsiteY0" fmla="*/ 906 h 1651635"/>
              <a:gd name="connsiteX1" fmla="*/ 11138915 w 11138915"/>
              <a:gd name="connsiteY1" fmla="*/ 0 h 1651635"/>
              <a:gd name="connsiteX2" fmla="*/ 11133200 w 11138915"/>
              <a:gd name="connsiteY2" fmla="*/ 1651635 h 1651635"/>
              <a:gd name="connsiteX3" fmla="*/ 11133197 w 11138915"/>
              <a:gd name="connsiteY3" fmla="*/ 1651635 h 1651635"/>
              <a:gd name="connsiteX4" fmla="*/ 8196324 w 11138915"/>
              <a:gd name="connsiteY4" fmla="*/ 1651635 h 1651635"/>
              <a:gd name="connsiteX5" fmla="*/ 1650 w 11138915"/>
              <a:gd name="connsiteY5" fmla="*/ 1651635 h 1651635"/>
              <a:gd name="connsiteX6" fmla="*/ 0 w 11138915"/>
              <a:gd name="connsiteY6" fmla="*/ 906 h 1651635"/>
              <a:gd name="connsiteX0" fmla="*/ 0 w 11133200"/>
              <a:gd name="connsiteY0" fmla="*/ 0 h 1650729"/>
              <a:gd name="connsiteX1" fmla="*/ 11125580 w 11133200"/>
              <a:gd name="connsiteY1" fmla="*/ 6714 h 1650729"/>
              <a:gd name="connsiteX2" fmla="*/ 11133200 w 11133200"/>
              <a:gd name="connsiteY2" fmla="*/ 1650729 h 1650729"/>
              <a:gd name="connsiteX3" fmla="*/ 11133197 w 11133200"/>
              <a:gd name="connsiteY3" fmla="*/ 1650729 h 1650729"/>
              <a:gd name="connsiteX4" fmla="*/ 8196324 w 11133200"/>
              <a:gd name="connsiteY4" fmla="*/ 1650729 h 1650729"/>
              <a:gd name="connsiteX5" fmla="*/ 1650 w 11133200"/>
              <a:gd name="connsiteY5" fmla="*/ 1650729 h 1650729"/>
              <a:gd name="connsiteX6" fmla="*/ 0 w 11133200"/>
              <a:gd name="connsiteY6" fmla="*/ 0 h 1650729"/>
              <a:gd name="connsiteX0" fmla="*/ 0 w 11135105"/>
              <a:gd name="connsiteY0" fmla="*/ 0 h 1650729"/>
              <a:gd name="connsiteX1" fmla="*/ 11135105 w 11135105"/>
              <a:gd name="connsiteY1" fmla="*/ 999 h 1650729"/>
              <a:gd name="connsiteX2" fmla="*/ 11133200 w 11135105"/>
              <a:gd name="connsiteY2" fmla="*/ 1650729 h 1650729"/>
              <a:gd name="connsiteX3" fmla="*/ 11133197 w 11135105"/>
              <a:gd name="connsiteY3" fmla="*/ 1650729 h 1650729"/>
              <a:gd name="connsiteX4" fmla="*/ 8196324 w 11135105"/>
              <a:gd name="connsiteY4" fmla="*/ 1650729 h 1650729"/>
              <a:gd name="connsiteX5" fmla="*/ 1650 w 11135105"/>
              <a:gd name="connsiteY5" fmla="*/ 1650729 h 1650729"/>
              <a:gd name="connsiteX6" fmla="*/ 0 w 11135105"/>
              <a:gd name="connsiteY6" fmla="*/ 0 h 165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35105" h="1650729">
                <a:moveTo>
                  <a:pt x="0" y="0"/>
                </a:moveTo>
                <a:lnTo>
                  <a:pt x="11135105" y="999"/>
                </a:lnTo>
                <a:lnTo>
                  <a:pt x="11133200" y="1650729"/>
                </a:lnTo>
                <a:lnTo>
                  <a:pt x="11133197" y="1650729"/>
                </a:lnTo>
                <a:lnTo>
                  <a:pt x="8196324" y="1650729"/>
                </a:lnTo>
                <a:lnTo>
                  <a:pt x="1650" y="1650729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F1C003-909D-1362-C0A3-89C44FF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100934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18" y="2059660"/>
            <a:ext cx="11119563" cy="27697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95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su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E42D0BC-EB4B-8B3D-68F0-36A265DE6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0226" y="377304"/>
            <a:ext cx="2946060" cy="6102872"/>
          </a:xfrm>
          <a:custGeom>
            <a:avLst/>
            <a:gdLst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1158875 h 6102351"/>
              <a:gd name="connsiteX0" fmla="*/ 1 w 11131550"/>
              <a:gd name="connsiteY0" fmla="*/ 0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17" fmla="*/ 1 w 11131550"/>
              <a:gd name="connsiteY17" fmla="*/ 0 h 6102351"/>
              <a:gd name="connsiteX0" fmla="*/ 8194674 w 11131550"/>
              <a:gd name="connsiteY0" fmla="*/ 1158875 h 6102351"/>
              <a:gd name="connsiteX1" fmla="*/ 10099674 w 11131550"/>
              <a:gd name="connsiteY1" fmla="*/ 0 h 6102351"/>
              <a:gd name="connsiteX2" fmla="*/ 10099674 w 11131550"/>
              <a:gd name="connsiteY2" fmla="*/ 358776 h 6102351"/>
              <a:gd name="connsiteX3" fmla="*/ 10099674 w 11131550"/>
              <a:gd name="connsiteY3" fmla="*/ 1158875 h 6102351"/>
              <a:gd name="connsiteX4" fmla="*/ 10099674 w 11131550"/>
              <a:gd name="connsiteY4" fmla="*/ 1158876 h 6102351"/>
              <a:gd name="connsiteX5" fmla="*/ 11131547 w 11131550"/>
              <a:gd name="connsiteY5" fmla="*/ 1158876 h 6102351"/>
              <a:gd name="connsiteX6" fmla="*/ 11131547 w 11131550"/>
              <a:gd name="connsiteY6" fmla="*/ 3292476 h 6102351"/>
              <a:gd name="connsiteX7" fmla="*/ 11131550 w 11131550"/>
              <a:gd name="connsiteY7" fmla="*/ 3292476 h 6102351"/>
              <a:gd name="connsiteX8" fmla="*/ 11131550 w 11131550"/>
              <a:gd name="connsiteY8" fmla="*/ 6102351 h 6102351"/>
              <a:gd name="connsiteX9" fmla="*/ 11131547 w 11131550"/>
              <a:gd name="connsiteY9" fmla="*/ 6102351 h 6102351"/>
              <a:gd name="connsiteX10" fmla="*/ 8194674 w 11131550"/>
              <a:gd name="connsiteY10" fmla="*/ 6102351 h 6102351"/>
              <a:gd name="connsiteX11" fmla="*/ 0 w 11131550"/>
              <a:gd name="connsiteY11" fmla="*/ 6102351 h 6102351"/>
              <a:gd name="connsiteX12" fmla="*/ 0 w 11131550"/>
              <a:gd name="connsiteY12" fmla="*/ 3292476 h 6102351"/>
              <a:gd name="connsiteX13" fmla="*/ 8194674 w 11131550"/>
              <a:gd name="connsiteY13" fmla="*/ 3292476 h 6102351"/>
              <a:gd name="connsiteX14" fmla="*/ 8194674 w 11131550"/>
              <a:gd name="connsiteY14" fmla="*/ 2289176 h 6102351"/>
              <a:gd name="connsiteX15" fmla="*/ 8194674 w 11131550"/>
              <a:gd name="connsiteY15" fmla="*/ 1158876 h 6102351"/>
              <a:gd name="connsiteX16" fmla="*/ 8194674 w 11131550"/>
              <a:gd name="connsiteY16" fmla="*/ 1158875 h 6102351"/>
              <a:gd name="connsiteX0" fmla="*/ 8194674 w 11131550"/>
              <a:gd name="connsiteY0" fmla="*/ 800099 h 5743575"/>
              <a:gd name="connsiteX1" fmla="*/ 10099674 w 11131550"/>
              <a:gd name="connsiteY1" fmla="*/ 0 h 5743575"/>
              <a:gd name="connsiteX2" fmla="*/ 10099674 w 11131550"/>
              <a:gd name="connsiteY2" fmla="*/ 800099 h 5743575"/>
              <a:gd name="connsiteX3" fmla="*/ 10099674 w 11131550"/>
              <a:gd name="connsiteY3" fmla="*/ 800100 h 5743575"/>
              <a:gd name="connsiteX4" fmla="*/ 11131547 w 11131550"/>
              <a:gd name="connsiteY4" fmla="*/ 800100 h 5743575"/>
              <a:gd name="connsiteX5" fmla="*/ 11131547 w 11131550"/>
              <a:gd name="connsiteY5" fmla="*/ 2933700 h 5743575"/>
              <a:gd name="connsiteX6" fmla="*/ 11131550 w 11131550"/>
              <a:gd name="connsiteY6" fmla="*/ 2933700 h 5743575"/>
              <a:gd name="connsiteX7" fmla="*/ 11131550 w 11131550"/>
              <a:gd name="connsiteY7" fmla="*/ 5743575 h 5743575"/>
              <a:gd name="connsiteX8" fmla="*/ 11131547 w 11131550"/>
              <a:gd name="connsiteY8" fmla="*/ 5743575 h 5743575"/>
              <a:gd name="connsiteX9" fmla="*/ 8194674 w 11131550"/>
              <a:gd name="connsiteY9" fmla="*/ 5743575 h 5743575"/>
              <a:gd name="connsiteX10" fmla="*/ 0 w 11131550"/>
              <a:gd name="connsiteY10" fmla="*/ 5743575 h 5743575"/>
              <a:gd name="connsiteX11" fmla="*/ 0 w 11131550"/>
              <a:gd name="connsiteY11" fmla="*/ 2933700 h 5743575"/>
              <a:gd name="connsiteX12" fmla="*/ 8194674 w 11131550"/>
              <a:gd name="connsiteY12" fmla="*/ 2933700 h 5743575"/>
              <a:gd name="connsiteX13" fmla="*/ 8194674 w 11131550"/>
              <a:gd name="connsiteY13" fmla="*/ 1930400 h 5743575"/>
              <a:gd name="connsiteX14" fmla="*/ 8194674 w 11131550"/>
              <a:gd name="connsiteY14" fmla="*/ 800100 h 5743575"/>
              <a:gd name="connsiteX15" fmla="*/ 8194674 w 11131550"/>
              <a:gd name="connsiteY15" fmla="*/ 800099 h 5743575"/>
              <a:gd name="connsiteX0" fmla="*/ 8194674 w 11131550"/>
              <a:gd name="connsiteY0" fmla="*/ 0 h 4943476"/>
              <a:gd name="connsiteX1" fmla="*/ 10099674 w 11131550"/>
              <a:gd name="connsiteY1" fmla="*/ 0 h 4943476"/>
              <a:gd name="connsiteX2" fmla="*/ 10099674 w 11131550"/>
              <a:gd name="connsiteY2" fmla="*/ 1 h 4943476"/>
              <a:gd name="connsiteX3" fmla="*/ 11131547 w 11131550"/>
              <a:gd name="connsiteY3" fmla="*/ 1 h 4943476"/>
              <a:gd name="connsiteX4" fmla="*/ 11131547 w 11131550"/>
              <a:gd name="connsiteY4" fmla="*/ 2133601 h 4943476"/>
              <a:gd name="connsiteX5" fmla="*/ 11131550 w 11131550"/>
              <a:gd name="connsiteY5" fmla="*/ 2133601 h 4943476"/>
              <a:gd name="connsiteX6" fmla="*/ 11131550 w 11131550"/>
              <a:gd name="connsiteY6" fmla="*/ 4943476 h 4943476"/>
              <a:gd name="connsiteX7" fmla="*/ 11131547 w 11131550"/>
              <a:gd name="connsiteY7" fmla="*/ 4943476 h 4943476"/>
              <a:gd name="connsiteX8" fmla="*/ 8194674 w 11131550"/>
              <a:gd name="connsiteY8" fmla="*/ 4943476 h 4943476"/>
              <a:gd name="connsiteX9" fmla="*/ 0 w 11131550"/>
              <a:gd name="connsiteY9" fmla="*/ 4943476 h 4943476"/>
              <a:gd name="connsiteX10" fmla="*/ 0 w 11131550"/>
              <a:gd name="connsiteY10" fmla="*/ 2133601 h 4943476"/>
              <a:gd name="connsiteX11" fmla="*/ 8194674 w 11131550"/>
              <a:gd name="connsiteY11" fmla="*/ 2133601 h 4943476"/>
              <a:gd name="connsiteX12" fmla="*/ 8194674 w 11131550"/>
              <a:gd name="connsiteY12" fmla="*/ 1130301 h 4943476"/>
              <a:gd name="connsiteX13" fmla="*/ 8194674 w 11131550"/>
              <a:gd name="connsiteY13" fmla="*/ 1 h 4943476"/>
              <a:gd name="connsiteX14" fmla="*/ 8194674 w 11131550"/>
              <a:gd name="connsiteY14" fmla="*/ 0 h 4943476"/>
              <a:gd name="connsiteX0" fmla="*/ 8194674 w 11131550"/>
              <a:gd name="connsiteY0" fmla="*/ 1 h 4943476"/>
              <a:gd name="connsiteX1" fmla="*/ 10099674 w 11131550"/>
              <a:gd name="connsiteY1" fmla="*/ 0 h 4943476"/>
              <a:gd name="connsiteX2" fmla="*/ 10099674 w 11131550"/>
              <a:gd name="connsiteY2" fmla="*/ 1 h 4943476"/>
              <a:gd name="connsiteX3" fmla="*/ 11131547 w 11131550"/>
              <a:gd name="connsiteY3" fmla="*/ 1 h 4943476"/>
              <a:gd name="connsiteX4" fmla="*/ 11131547 w 11131550"/>
              <a:gd name="connsiteY4" fmla="*/ 2133601 h 4943476"/>
              <a:gd name="connsiteX5" fmla="*/ 11131550 w 11131550"/>
              <a:gd name="connsiteY5" fmla="*/ 2133601 h 4943476"/>
              <a:gd name="connsiteX6" fmla="*/ 11131550 w 11131550"/>
              <a:gd name="connsiteY6" fmla="*/ 4943476 h 4943476"/>
              <a:gd name="connsiteX7" fmla="*/ 11131547 w 11131550"/>
              <a:gd name="connsiteY7" fmla="*/ 4943476 h 4943476"/>
              <a:gd name="connsiteX8" fmla="*/ 8194674 w 11131550"/>
              <a:gd name="connsiteY8" fmla="*/ 4943476 h 4943476"/>
              <a:gd name="connsiteX9" fmla="*/ 0 w 11131550"/>
              <a:gd name="connsiteY9" fmla="*/ 4943476 h 4943476"/>
              <a:gd name="connsiteX10" fmla="*/ 0 w 11131550"/>
              <a:gd name="connsiteY10" fmla="*/ 2133601 h 4943476"/>
              <a:gd name="connsiteX11" fmla="*/ 8194674 w 11131550"/>
              <a:gd name="connsiteY11" fmla="*/ 2133601 h 4943476"/>
              <a:gd name="connsiteX12" fmla="*/ 8194674 w 11131550"/>
              <a:gd name="connsiteY12" fmla="*/ 1130301 h 4943476"/>
              <a:gd name="connsiteX13" fmla="*/ 8194674 w 11131550"/>
              <a:gd name="connsiteY13" fmla="*/ 1 h 4943476"/>
              <a:gd name="connsiteX0" fmla="*/ 8194674 w 11131550"/>
              <a:gd name="connsiteY0" fmla="*/ 1 h 4943476"/>
              <a:gd name="connsiteX1" fmla="*/ 10099674 w 11131550"/>
              <a:gd name="connsiteY1" fmla="*/ 0 h 4943476"/>
              <a:gd name="connsiteX2" fmla="*/ 11131547 w 11131550"/>
              <a:gd name="connsiteY2" fmla="*/ 1 h 4943476"/>
              <a:gd name="connsiteX3" fmla="*/ 11131547 w 11131550"/>
              <a:gd name="connsiteY3" fmla="*/ 2133601 h 4943476"/>
              <a:gd name="connsiteX4" fmla="*/ 11131550 w 11131550"/>
              <a:gd name="connsiteY4" fmla="*/ 2133601 h 4943476"/>
              <a:gd name="connsiteX5" fmla="*/ 11131550 w 11131550"/>
              <a:gd name="connsiteY5" fmla="*/ 4943476 h 4943476"/>
              <a:gd name="connsiteX6" fmla="*/ 11131547 w 11131550"/>
              <a:gd name="connsiteY6" fmla="*/ 4943476 h 4943476"/>
              <a:gd name="connsiteX7" fmla="*/ 8194674 w 11131550"/>
              <a:gd name="connsiteY7" fmla="*/ 4943476 h 4943476"/>
              <a:gd name="connsiteX8" fmla="*/ 0 w 11131550"/>
              <a:gd name="connsiteY8" fmla="*/ 4943476 h 4943476"/>
              <a:gd name="connsiteX9" fmla="*/ 0 w 11131550"/>
              <a:gd name="connsiteY9" fmla="*/ 2133601 h 4943476"/>
              <a:gd name="connsiteX10" fmla="*/ 8194674 w 11131550"/>
              <a:gd name="connsiteY10" fmla="*/ 2133601 h 4943476"/>
              <a:gd name="connsiteX11" fmla="*/ 8194674 w 11131550"/>
              <a:gd name="connsiteY11" fmla="*/ 1130301 h 4943476"/>
              <a:gd name="connsiteX12" fmla="*/ 8194674 w 11131550"/>
              <a:gd name="connsiteY12" fmla="*/ 1 h 4943476"/>
              <a:gd name="connsiteX0" fmla="*/ 8194674 w 11131550"/>
              <a:gd name="connsiteY0" fmla="*/ 0 h 4943475"/>
              <a:gd name="connsiteX1" fmla="*/ 11131547 w 11131550"/>
              <a:gd name="connsiteY1" fmla="*/ 0 h 4943475"/>
              <a:gd name="connsiteX2" fmla="*/ 11131547 w 11131550"/>
              <a:gd name="connsiteY2" fmla="*/ 2133600 h 4943475"/>
              <a:gd name="connsiteX3" fmla="*/ 11131550 w 11131550"/>
              <a:gd name="connsiteY3" fmla="*/ 2133600 h 4943475"/>
              <a:gd name="connsiteX4" fmla="*/ 11131550 w 11131550"/>
              <a:gd name="connsiteY4" fmla="*/ 4943475 h 4943475"/>
              <a:gd name="connsiteX5" fmla="*/ 11131547 w 11131550"/>
              <a:gd name="connsiteY5" fmla="*/ 4943475 h 4943475"/>
              <a:gd name="connsiteX6" fmla="*/ 8194674 w 11131550"/>
              <a:gd name="connsiteY6" fmla="*/ 4943475 h 4943475"/>
              <a:gd name="connsiteX7" fmla="*/ 0 w 11131550"/>
              <a:gd name="connsiteY7" fmla="*/ 4943475 h 4943475"/>
              <a:gd name="connsiteX8" fmla="*/ 0 w 11131550"/>
              <a:gd name="connsiteY8" fmla="*/ 2133600 h 4943475"/>
              <a:gd name="connsiteX9" fmla="*/ 8194674 w 11131550"/>
              <a:gd name="connsiteY9" fmla="*/ 2133600 h 4943475"/>
              <a:gd name="connsiteX10" fmla="*/ 8194674 w 11131550"/>
              <a:gd name="connsiteY10" fmla="*/ 1130300 h 4943475"/>
              <a:gd name="connsiteX11" fmla="*/ 8194674 w 11131550"/>
              <a:gd name="connsiteY11" fmla="*/ 0 h 4943475"/>
              <a:gd name="connsiteX0" fmla="*/ 8194674 w 11131550"/>
              <a:gd name="connsiteY0" fmla="*/ 0 h 4943475"/>
              <a:gd name="connsiteX1" fmla="*/ 11131547 w 11131550"/>
              <a:gd name="connsiteY1" fmla="*/ 2133600 h 4943475"/>
              <a:gd name="connsiteX2" fmla="*/ 11131550 w 11131550"/>
              <a:gd name="connsiteY2" fmla="*/ 2133600 h 4943475"/>
              <a:gd name="connsiteX3" fmla="*/ 11131550 w 11131550"/>
              <a:gd name="connsiteY3" fmla="*/ 4943475 h 4943475"/>
              <a:gd name="connsiteX4" fmla="*/ 11131547 w 11131550"/>
              <a:gd name="connsiteY4" fmla="*/ 4943475 h 4943475"/>
              <a:gd name="connsiteX5" fmla="*/ 8194674 w 11131550"/>
              <a:gd name="connsiteY5" fmla="*/ 4943475 h 4943475"/>
              <a:gd name="connsiteX6" fmla="*/ 0 w 11131550"/>
              <a:gd name="connsiteY6" fmla="*/ 4943475 h 4943475"/>
              <a:gd name="connsiteX7" fmla="*/ 0 w 11131550"/>
              <a:gd name="connsiteY7" fmla="*/ 2133600 h 4943475"/>
              <a:gd name="connsiteX8" fmla="*/ 8194674 w 11131550"/>
              <a:gd name="connsiteY8" fmla="*/ 2133600 h 4943475"/>
              <a:gd name="connsiteX9" fmla="*/ 8194674 w 11131550"/>
              <a:gd name="connsiteY9" fmla="*/ 1130300 h 4943475"/>
              <a:gd name="connsiteX10" fmla="*/ 8194674 w 11131550"/>
              <a:gd name="connsiteY10" fmla="*/ 0 h 4943475"/>
              <a:gd name="connsiteX0" fmla="*/ 8194674 w 11131550"/>
              <a:gd name="connsiteY0" fmla="*/ 0 h 3813175"/>
              <a:gd name="connsiteX1" fmla="*/ 11131547 w 11131550"/>
              <a:gd name="connsiteY1" fmla="*/ 1003300 h 3813175"/>
              <a:gd name="connsiteX2" fmla="*/ 11131550 w 11131550"/>
              <a:gd name="connsiteY2" fmla="*/ 1003300 h 3813175"/>
              <a:gd name="connsiteX3" fmla="*/ 11131550 w 11131550"/>
              <a:gd name="connsiteY3" fmla="*/ 3813175 h 3813175"/>
              <a:gd name="connsiteX4" fmla="*/ 11131547 w 11131550"/>
              <a:gd name="connsiteY4" fmla="*/ 3813175 h 3813175"/>
              <a:gd name="connsiteX5" fmla="*/ 8194674 w 11131550"/>
              <a:gd name="connsiteY5" fmla="*/ 3813175 h 3813175"/>
              <a:gd name="connsiteX6" fmla="*/ 0 w 11131550"/>
              <a:gd name="connsiteY6" fmla="*/ 3813175 h 3813175"/>
              <a:gd name="connsiteX7" fmla="*/ 0 w 11131550"/>
              <a:gd name="connsiteY7" fmla="*/ 1003300 h 3813175"/>
              <a:gd name="connsiteX8" fmla="*/ 8194674 w 11131550"/>
              <a:gd name="connsiteY8" fmla="*/ 1003300 h 3813175"/>
              <a:gd name="connsiteX9" fmla="*/ 8194674 w 11131550"/>
              <a:gd name="connsiteY9" fmla="*/ 0 h 3813175"/>
              <a:gd name="connsiteX0" fmla="*/ 8194674 w 11131550"/>
              <a:gd name="connsiteY0" fmla="*/ 0 h 2809875"/>
              <a:gd name="connsiteX1" fmla="*/ 11131547 w 11131550"/>
              <a:gd name="connsiteY1" fmla="*/ 0 h 2809875"/>
              <a:gd name="connsiteX2" fmla="*/ 11131550 w 11131550"/>
              <a:gd name="connsiteY2" fmla="*/ 0 h 2809875"/>
              <a:gd name="connsiteX3" fmla="*/ 11131550 w 11131550"/>
              <a:gd name="connsiteY3" fmla="*/ 2809875 h 2809875"/>
              <a:gd name="connsiteX4" fmla="*/ 11131547 w 11131550"/>
              <a:gd name="connsiteY4" fmla="*/ 2809875 h 2809875"/>
              <a:gd name="connsiteX5" fmla="*/ 8194674 w 11131550"/>
              <a:gd name="connsiteY5" fmla="*/ 2809875 h 2809875"/>
              <a:gd name="connsiteX6" fmla="*/ 0 w 11131550"/>
              <a:gd name="connsiteY6" fmla="*/ 2809875 h 2809875"/>
              <a:gd name="connsiteX7" fmla="*/ 0 w 11131550"/>
              <a:gd name="connsiteY7" fmla="*/ 0 h 2809875"/>
              <a:gd name="connsiteX8" fmla="*/ 8194674 w 11131550"/>
              <a:gd name="connsiteY8" fmla="*/ 0 h 2809875"/>
              <a:gd name="connsiteX0" fmla="*/ 8194674 w 11131550"/>
              <a:gd name="connsiteY0" fmla="*/ 0 h 2809875"/>
              <a:gd name="connsiteX1" fmla="*/ 11131547 w 11131550"/>
              <a:gd name="connsiteY1" fmla="*/ 0 h 2809875"/>
              <a:gd name="connsiteX2" fmla="*/ 11131550 w 11131550"/>
              <a:gd name="connsiteY2" fmla="*/ 0 h 2809875"/>
              <a:gd name="connsiteX3" fmla="*/ 11131550 w 11131550"/>
              <a:gd name="connsiteY3" fmla="*/ 2809875 h 2809875"/>
              <a:gd name="connsiteX4" fmla="*/ 11131547 w 11131550"/>
              <a:gd name="connsiteY4" fmla="*/ 2809875 h 2809875"/>
              <a:gd name="connsiteX5" fmla="*/ 8194674 w 11131550"/>
              <a:gd name="connsiteY5" fmla="*/ 2809875 h 2809875"/>
              <a:gd name="connsiteX6" fmla="*/ 0 w 11131550"/>
              <a:gd name="connsiteY6" fmla="*/ 2809875 h 2809875"/>
              <a:gd name="connsiteX7" fmla="*/ 9780 w 11131550"/>
              <a:gd name="connsiteY7" fmla="*/ 1168671 h 2809875"/>
              <a:gd name="connsiteX8" fmla="*/ 8194674 w 11131550"/>
              <a:gd name="connsiteY8" fmla="*/ 0 h 2809875"/>
              <a:gd name="connsiteX0" fmla="*/ 8196324 w 11133200"/>
              <a:gd name="connsiteY0" fmla="*/ 0 h 2809875"/>
              <a:gd name="connsiteX1" fmla="*/ 11133197 w 11133200"/>
              <a:gd name="connsiteY1" fmla="*/ 0 h 2809875"/>
              <a:gd name="connsiteX2" fmla="*/ 11133200 w 11133200"/>
              <a:gd name="connsiteY2" fmla="*/ 0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8" fmla="*/ 8196324 w 11133200"/>
              <a:gd name="connsiteY8" fmla="*/ 0 h 2809875"/>
              <a:gd name="connsiteX0" fmla="*/ 0 w 11133200"/>
              <a:gd name="connsiteY0" fmla="*/ 1159146 h 2809875"/>
              <a:gd name="connsiteX1" fmla="*/ 11133197 w 11133200"/>
              <a:gd name="connsiteY1" fmla="*/ 0 h 2809875"/>
              <a:gd name="connsiteX2" fmla="*/ 11133200 w 11133200"/>
              <a:gd name="connsiteY2" fmla="*/ 0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0" fmla="*/ 0 w 11133200"/>
              <a:gd name="connsiteY0" fmla="*/ 1159146 h 2809875"/>
              <a:gd name="connsiteX1" fmla="*/ 11133197 w 11133200"/>
              <a:gd name="connsiteY1" fmla="*/ 0 h 2809875"/>
              <a:gd name="connsiteX2" fmla="*/ 11129390 w 11133200"/>
              <a:gd name="connsiteY2" fmla="*/ 1163955 h 2809875"/>
              <a:gd name="connsiteX3" fmla="*/ 11133200 w 11133200"/>
              <a:gd name="connsiteY3" fmla="*/ 2809875 h 2809875"/>
              <a:gd name="connsiteX4" fmla="*/ 11133197 w 11133200"/>
              <a:gd name="connsiteY4" fmla="*/ 2809875 h 2809875"/>
              <a:gd name="connsiteX5" fmla="*/ 8196324 w 11133200"/>
              <a:gd name="connsiteY5" fmla="*/ 2809875 h 2809875"/>
              <a:gd name="connsiteX6" fmla="*/ 1650 w 11133200"/>
              <a:gd name="connsiteY6" fmla="*/ 2809875 h 2809875"/>
              <a:gd name="connsiteX7" fmla="*/ 0 w 11133200"/>
              <a:gd name="connsiteY7" fmla="*/ 1159146 h 2809875"/>
              <a:gd name="connsiteX0" fmla="*/ 0 w 11133200"/>
              <a:gd name="connsiteY0" fmla="*/ 0 h 1650729"/>
              <a:gd name="connsiteX1" fmla="*/ 11129390 w 11133200"/>
              <a:gd name="connsiteY1" fmla="*/ 4809 h 1650729"/>
              <a:gd name="connsiteX2" fmla="*/ 11133200 w 11133200"/>
              <a:gd name="connsiteY2" fmla="*/ 1650729 h 1650729"/>
              <a:gd name="connsiteX3" fmla="*/ 11133197 w 11133200"/>
              <a:gd name="connsiteY3" fmla="*/ 1650729 h 1650729"/>
              <a:gd name="connsiteX4" fmla="*/ 8196324 w 11133200"/>
              <a:gd name="connsiteY4" fmla="*/ 1650729 h 1650729"/>
              <a:gd name="connsiteX5" fmla="*/ 1650 w 11133200"/>
              <a:gd name="connsiteY5" fmla="*/ 1650729 h 1650729"/>
              <a:gd name="connsiteX6" fmla="*/ 0 w 11133200"/>
              <a:gd name="connsiteY6" fmla="*/ 0 h 1650729"/>
              <a:gd name="connsiteX0" fmla="*/ 0 w 11138915"/>
              <a:gd name="connsiteY0" fmla="*/ 906 h 1651635"/>
              <a:gd name="connsiteX1" fmla="*/ 11138915 w 11138915"/>
              <a:gd name="connsiteY1" fmla="*/ 0 h 1651635"/>
              <a:gd name="connsiteX2" fmla="*/ 11133200 w 11138915"/>
              <a:gd name="connsiteY2" fmla="*/ 1651635 h 1651635"/>
              <a:gd name="connsiteX3" fmla="*/ 11133197 w 11138915"/>
              <a:gd name="connsiteY3" fmla="*/ 1651635 h 1651635"/>
              <a:gd name="connsiteX4" fmla="*/ 8196324 w 11138915"/>
              <a:gd name="connsiteY4" fmla="*/ 1651635 h 1651635"/>
              <a:gd name="connsiteX5" fmla="*/ 1650 w 11138915"/>
              <a:gd name="connsiteY5" fmla="*/ 1651635 h 1651635"/>
              <a:gd name="connsiteX6" fmla="*/ 0 w 11138915"/>
              <a:gd name="connsiteY6" fmla="*/ 906 h 1651635"/>
              <a:gd name="connsiteX0" fmla="*/ 0 w 11133200"/>
              <a:gd name="connsiteY0" fmla="*/ 0 h 1650729"/>
              <a:gd name="connsiteX1" fmla="*/ 11125580 w 11133200"/>
              <a:gd name="connsiteY1" fmla="*/ 6714 h 1650729"/>
              <a:gd name="connsiteX2" fmla="*/ 11133200 w 11133200"/>
              <a:gd name="connsiteY2" fmla="*/ 1650729 h 1650729"/>
              <a:gd name="connsiteX3" fmla="*/ 11133197 w 11133200"/>
              <a:gd name="connsiteY3" fmla="*/ 1650729 h 1650729"/>
              <a:gd name="connsiteX4" fmla="*/ 8196324 w 11133200"/>
              <a:gd name="connsiteY4" fmla="*/ 1650729 h 1650729"/>
              <a:gd name="connsiteX5" fmla="*/ 1650 w 11133200"/>
              <a:gd name="connsiteY5" fmla="*/ 1650729 h 1650729"/>
              <a:gd name="connsiteX6" fmla="*/ 0 w 11133200"/>
              <a:gd name="connsiteY6" fmla="*/ 0 h 1650729"/>
              <a:gd name="connsiteX0" fmla="*/ 0 w 11135105"/>
              <a:gd name="connsiteY0" fmla="*/ 0 h 1650729"/>
              <a:gd name="connsiteX1" fmla="*/ 11135105 w 11135105"/>
              <a:gd name="connsiteY1" fmla="*/ 999 h 1650729"/>
              <a:gd name="connsiteX2" fmla="*/ 11133200 w 11135105"/>
              <a:gd name="connsiteY2" fmla="*/ 1650729 h 1650729"/>
              <a:gd name="connsiteX3" fmla="*/ 11133197 w 11135105"/>
              <a:gd name="connsiteY3" fmla="*/ 1650729 h 1650729"/>
              <a:gd name="connsiteX4" fmla="*/ 8196324 w 11135105"/>
              <a:gd name="connsiteY4" fmla="*/ 1650729 h 1650729"/>
              <a:gd name="connsiteX5" fmla="*/ 1650 w 11135105"/>
              <a:gd name="connsiteY5" fmla="*/ 1650729 h 1650729"/>
              <a:gd name="connsiteX6" fmla="*/ 0 w 11135105"/>
              <a:gd name="connsiteY6" fmla="*/ 0 h 1650729"/>
              <a:gd name="connsiteX0" fmla="*/ 0 w 11135105"/>
              <a:gd name="connsiteY0" fmla="*/ 0 h 1650729"/>
              <a:gd name="connsiteX1" fmla="*/ 1023498 w 11135105"/>
              <a:gd name="connsiteY1" fmla="*/ 1232 h 1650729"/>
              <a:gd name="connsiteX2" fmla="*/ 11135105 w 11135105"/>
              <a:gd name="connsiteY2" fmla="*/ 999 h 1650729"/>
              <a:gd name="connsiteX3" fmla="*/ 11133200 w 11135105"/>
              <a:gd name="connsiteY3" fmla="*/ 1650729 h 1650729"/>
              <a:gd name="connsiteX4" fmla="*/ 11133197 w 11135105"/>
              <a:gd name="connsiteY4" fmla="*/ 1650729 h 1650729"/>
              <a:gd name="connsiteX5" fmla="*/ 8196324 w 11135105"/>
              <a:gd name="connsiteY5" fmla="*/ 1650729 h 1650729"/>
              <a:gd name="connsiteX6" fmla="*/ 1650 w 11135105"/>
              <a:gd name="connsiteY6" fmla="*/ 1650729 h 1650729"/>
              <a:gd name="connsiteX7" fmla="*/ 0 w 11135105"/>
              <a:gd name="connsiteY7" fmla="*/ 0 h 1650729"/>
              <a:gd name="connsiteX0" fmla="*/ 4701 w 11139806"/>
              <a:gd name="connsiteY0" fmla="*/ 3447 h 1654176"/>
              <a:gd name="connsiteX1" fmla="*/ 0 w 11139806"/>
              <a:gd name="connsiteY1" fmla="*/ 0 h 1654176"/>
              <a:gd name="connsiteX2" fmla="*/ 1028199 w 11139806"/>
              <a:gd name="connsiteY2" fmla="*/ 4679 h 1654176"/>
              <a:gd name="connsiteX3" fmla="*/ 11139806 w 11139806"/>
              <a:gd name="connsiteY3" fmla="*/ 4446 h 1654176"/>
              <a:gd name="connsiteX4" fmla="*/ 11137901 w 11139806"/>
              <a:gd name="connsiteY4" fmla="*/ 1654176 h 1654176"/>
              <a:gd name="connsiteX5" fmla="*/ 11137898 w 11139806"/>
              <a:gd name="connsiteY5" fmla="*/ 1654176 h 1654176"/>
              <a:gd name="connsiteX6" fmla="*/ 8201025 w 11139806"/>
              <a:gd name="connsiteY6" fmla="*/ 1654176 h 1654176"/>
              <a:gd name="connsiteX7" fmla="*/ 6351 w 11139806"/>
              <a:gd name="connsiteY7" fmla="*/ 1654176 h 1654176"/>
              <a:gd name="connsiteX8" fmla="*/ 4701 w 11139806"/>
              <a:gd name="connsiteY8" fmla="*/ 3447 h 1654176"/>
              <a:gd name="connsiteX0" fmla="*/ 7876 w 11139806"/>
              <a:gd name="connsiteY0" fmla="*/ 0 h 3304904"/>
              <a:gd name="connsiteX1" fmla="*/ 0 w 11139806"/>
              <a:gd name="connsiteY1" fmla="*/ 1650728 h 3304904"/>
              <a:gd name="connsiteX2" fmla="*/ 1028199 w 11139806"/>
              <a:gd name="connsiteY2" fmla="*/ 1655407 h 3304904"/>
              <a:gd name="connsiteX3" fmla="*/ 11139806 w 11139806"/>
              <a:gd name="connsiteY3" fmla="*/ 1655174 h 3304904"/>
              <a:gd name="connsiteX4" fmla="*/ 11137901 w 11139806"/>
              <a:gd name="connsiteY4" fmla="*/ 3304904 h 3304904"/>
              <a:gd name="connsiteX5" fmla="*/ 11137898 w 11139806"/>
              <a:gd name="connsiteY5" fmla="*/ 3304904 h 3304904"/>
              <a:gd name="connsiteX6" fmla="*/ 8201025 w 11139806"/>
              <a:gd name="connsiteY6" fmla="*/ 3304904 h 3304904"/>
              <a:gd name="connsiteX7" fmla="*/ 6351 w 11139806"/>
              <a:gd name="connsiteY7" fmla="*/ 3304904 h 3304904"/>
              <a:gd name="connsiteX8" fmla="*/ 7876 w 11139806"/>
              <a:gd name="connsiteY8" fmla="*/ 0 h 3304904"/>
              <a:gd name="connsiteX0" fmla="*/ 1525 w 11133455"/>
              <a:gd name="connsiteY0" fmla="*/ 122709 h 3427613"/>
              <a:gd name="connsiteX1" fmla="*/ 1019174 w 11133455"/>
              <a:gd name="connsiteY1" fmla="*/ 163712 h 3427613"/>
              <a:gd name="connsiteX2" fmla="*/ 1021848 w 11133455"/>
              <a:gd name="connsiteY2" fmla="*/ 1778116 h 3427613"/>
              <a:gd name="connsiteX3" fmla="*/ 11133455 w 11133455"/>
              <a:gd name="connsiteY3" fmla="*/ 1777883 h 3427613"/>
              <a:gd name="connsiteX4" fmla="*/ 11131550 w 11133455"/>
              <a:gd name="connsiteY4" fmla="*/ 3427613 h 3427613"/>
              <a:gd name="connsiteX5" fmla="*/ 11131547 w 11133455"/>
              <a:gd name="connsiteY5" fmla="*/ 3427613 h 3427613"/>
              <a:gd name="connsiteX6" fmla="*/ 8194674 w 11133455"/>
              <a:gd name="connsiteY6" fmla="*/ 3427613 h 3427613"/>
              <a:gd name="connsiteX7" fmla="*/ 0 w 11133455"/>
              <a:gd name="connsiteY7" fmla="*/ 3427613 h 3427613"/>
              <a:gd name="connsiteX8" fmla="*/ 1525 w 11133455"/>
              <a:gd name="connsiteY8" fmla="*/ 122709 h 3427613"/>
              <a:gd name="connsiteX0" fmla="*/ 1525 w 11133455"/>
              <a:gd name="connsiteY0" fmla="*/ 158380 h 3463284"/>
              <a:gd name="connsiteX1" fmla="*/ 1023937 w 11133455"/>
              <a:gd name="connsiteY1" fmla="*/ 158901 h 3463284"/>
              <a:gd name="connsiteX2" fmla="*/ 1021848 w 11133455"/>
              <a:gd name="connsiteY2" fmla="*/ 1813787 h 3463284"/>
              <a:gd name="connsiteX3" fmla="*/ 11133455 w 11133455"/>
              <a:gd name="connsiteY3" fmla="*/ 1813554 h 3463284"/>
              <a:gd name="connsiteX4" fmla="*/ 11131550 w 11133455"/>
              <a:gd name="connsiteY4" fmla="*/ 3463284 h 3463284"/>
              <a:gd name="connsiteX5" fmla="*/ 11131547 w 11133455"/>
              <a:gd name="connsiteY5" fmla="*/ 3463284 h 3463284"/>
              <a:gd name="connsiteX6" fmla="*/ 8194674 w 11133455"/>
              <a:gd name="connsiteY6" fmla="*/ 3463284 h 3463284"/>
              <a:gd name="connsiteX7" fmla="*/ 0 w 11133455"/>
              <a:gd name="connsiteY7" fmla="*/ 3463284 h 3463284"/>
              <a:gd name="connsiteX8" fmla="*/ 1525 w 11133455"/>
              <a:gd name="connsiteY8" fmla="*/ 158380 h 3463284"/>
              <a:gd name="connsiteX0" fmla="*/ 1525 w 11133455"/>
              <a:gd name="connsiteY0" fmla="*/ 154169 h 3459073"/>
              <a:gd name="connsiteX1" fmla="*/ 1023937 w 11133455"/>
              <a:gd name="connsiteY1" fmla="*/ 159453 h 3459073"/>
              <a:gd name="connsiteX2" fmla="*/ 1021848 w 11133455"/>
              <a:gd name="connsiteY2" fmla="*/ 1809576 h 3459073"/>
              <a:gd name="connsiteX3" fmla="*/ 11133455 w 11133455"/>
              <a:gd name="connsiteY3" fmla="*/ 1809343 h 3459073"/>
              <a:gd name="connsiteX4" fmla="*/ 11131550 w 11133455"/>
              <a:gd name="connsiteY4" fmla="*/ 3459073 h 3459073"/>
              <a:gd name="connsiteX5" fmla="*/ 11131547 w 11133455"/>
              <a:gd name="connsiteY5" fmla="*/ 3459073 h 3459073"/>
              <a:gd name="connsiteX6" fmla="*/ 8194674 w 11133455"/>
              <a:gd name="connsiteY6" fmla="*/ 3459073 h 3459073"/>
              <a:gd name="connsiteX7" fmla="*/ 0 w 11133455"/>
              <a:gd name="connsiteY7" fmla="*/ 3459073 h 3459073"/>
              <a:gd name="connsiteX8" fmla="*/ 1525 w 11133455"/>
              <a:gd name="connsiteY8" fmla="*/ 154169 h 3459073"/>
              <a:gd name="connsiteX0" fmla="*/ 1525 w 11133455"/>
              <a:gd name="connsiteY0" fmla="*/ 0 h 3304904"/>
              <a:gd name="connsiteX1" fmla="*/ 1023937 w 11133455"/>
              <a:gd name="connsiteY1" fmla="*/ 5284 h 3304904"/>
              <a:gd name="connsiteX2" fmla="*/ 1021848 w 11133455"/>
              <a:gd name="connsiteY2" fmla="*/ 1655407 h 3304904"/>
              <a:gd name="connsiteX3" fmla="*/ 11133455 w 11133455"/>
              <a:gd name="connsiteY3" fmla="*/ 1655174 h 3304904"/>
              <a:gd name="connsiteX4" fmla="*/ 11131550 w 11133455"/>
              <a:gd name="connsiteY4" fmla="*/ 3304904 h 3304904"/>
              <a:gd name="connsiteX5" fmla="*/ 11131547 w 11133455"/>
              <a:gd name="connsiteY5" fmla="*/ 3304904 h 3304904"/>
              <a:gd name="connsiteX6" fmla="*/ 8194674 w 11133455"/>
              <a:gd name="connsiteY6" fmla="*/ 3304904 h 3304904"/>
              <a:gd name="connsiteX7" fmla="*/ 0 w 11133455"/>
              <a:gd name="connsiteY7" fmla="*/ 3304904 h 3304904"/>
              <a:gd name="connsiteX8" fmla="*/ 1525 w 11133455"/>
              <a:gd name="connsiteY8" fmla="*/ 0 h 3304904"/>
              <a:gd name="connsiteX0" fmla="*/ 1525 w 11133455"/>
              <a:gd name="connsiteY0" fmla="*/ 0 h 3304904"/>
              <a:gd name="connsiteX1" fmla="*/ 1023937 w 11133455"/>
              <a:gd name="connsiteY1" fmla="*/ 5284 h 3304904"/>
              <a:gd name="connsiteX2" fmla="*/ 1021848 w 11133455"/>
              <a:gd name="connsiteY2" fmla="*/ 1655407 h 3304904"/>
              <a:gd name="connsiteX3" fmla="*/ 11133455 w 11133455"/>
              <a:gd name="connsiteY3" fmla="*/ 1655174 h 3304904"/>
              <a:gd name="connsiteX4" fmla="*/ 11131550 w 11133455"/>
              <a:gd name="connsiteY4" fmla="*/ 3304904 h 3304904"/>
              <a:gd name="connsiteX5" fmla="*/ 11131547 w 11133455"/>
              <a:gd name="connsiteY5" fmla="*/ 3304904 h 3304904"/>
              <a:gd name="connsiteX6" fmla="*/ 8194674 w 11133455"/>
              <a:gd name="connsiteY6" fmla="*/ 3304904 h 3304904"/>
              <a:gd name="connsiteX7" fmla="*/ 0 w 11133455"/>
              <a:gd name="connsiteY7" fmla="*/ 3304904 h 3304904"/>
              <a:gd name="connsiteX8" fmla="*/ 1525 w 11133455"/>
              <a:gd name="connsiteY8" fmla="*/ 0 h 3304904"/>
              <a:gd name="connsiteX0" fmla="*/ 1525 w 11133455"/>
              <a:gd name="connsiteY0" fmla="*/ 0 h 3304904"/>
              <a:gd name="connsiteX1" fmla="*/ 1026318 w 11133455"/>
              <a:gd name="connsiteY1" fmla="*/ 522 h 3304904"/>
              <a:gd name="connsiteX2" fmla="*/ 1021848 w 11133455"/>
              <a:gd name="connsiteY2" fmla="*/ 1655407 h 3304904"/>
              <a:gd name="connsiteX3" fmla="*/ 11133455 w 11133455"/>
              <a:gd name="connsiteY3" fmla="*/ 1655174 h 3304904"/>
              <a:gd name="connsiteX4" fmla="*/ 11131550 w 11133455"/>
              <a:gd name="connsiteY4" fmla="*/ 3304904 h 3304904"/>
              <a:gd name="connsiteX5" fmla="*/ 11131547 w 11133455"/>
              <a:gd name="connsiteY5" fmla="*/ 3304904 h 3304904"/>
              <a:gd name="connsiteX6" fmla="*/ 8194674 w 11133455"/>
              <a:gd name="connsiteY6" fmla="*/ 3304904 h 3304904"/>
              <a:gd name="connsiteX7" fmla="*/ 0 w 11133455"/>
              <a:gd name="connsiteY7" fmla="*/ 3304904 h 3304904"/>
              <a:gd name="connsiteX8" fmla="*/ 1525 w 11133455"/>
              <a:gd name="connsiteY8" fmla="*/ 0 h 3304904"/>
              <a:gd name="connsiteX0" fmla="*/ 88 w 11134399"/>
              <a:gd name="connsiteY0" fmla="*/ 4241 h 3304382"/>
              <a:gd name="connsiteX1" fmla="*/ 1027262 w 11134399"/>
              <a:gd name="connsiteY1" fmla="*/ 0 h 3304382"/>
              <a:gd name="connsiteX2" fmla="*/ 1022792 w 11134399"/>
              <a:gd name="connsiteY2" fmla="*/ 1654885 h 3304382"/>
              <a:gd name="connsiteX3" fmla="*/ 11134399 w 11134399"/>
              <a:gd name="connsiteY3" fmla="*/ 1654652 h 3304382"/>
              <a:gd name="connsiteX4" fmla="*/ 11132494 w 11134399"/>
              <a:gd name="connsiteY4" fmla="*/ 3304382 h 3304382"/>
              <a:gd name="connsiteX5" fmla="*/ 11132491 w 11134399"/>
              <a:gd name="connsiteY5" fmla="*/ 3304382 h 3304382"/>
              <a:gd name="connsiteX6" fmla="*/ 8195618 w 11134399"/>
              <a:gd name="connsiteY6" fmla="*/ 3304382 h 3304382"/>
              <a:gd name="connsiteX7" fmla="*/ 944 w 11134399"/>
              <a:gd name="connsiteY7" fmla="*/ 3304382 h 3304382"/>
              <a:gd name="connsiteX8" fmla="*/ 88 w 11134399"/>
              <a:gd name="connsiteY8" fmla="*/ 4241 h 3304382"/>
              <a:gd name="connsiteX0" fmla="*/ 88 w 11134399"/>
              <a:gd name="connsiteY0" fmla="*/ 4241 h 3304382"/>
              <a:gd name="connsiteX1" fmla="*/ 1027262 w 11134399"/>
              <a:gd name="connsiteY1" fmla="*/ 0 h 3304382"/>
              <a:gd name="connsiteX2" fmla="*/ 1022792 w 11134399"/>
              <a:gd name="connsiteY2" fmla="*/ 1654885 h 3304382"/>
              <a:gd name="connsiteX3" fmla="*/ 11134399 w 11134399"/>
              <a:gd name="connsiteY3" fmla="*/ 1654652 h 3304382"/>
              <a:gd name="connsiteX4" fmla="*/ 11132494 w 11134399"/>
              <a:gd name="connsiteY4" fmla="*/ 3304382 h 3304382"/>
              <a:gd name="connsiteX5" fmla="*/ 11132491 w 11134399"/>
              <a:gd name="connsiteY5" fmla="*/ 3304382 h 3304382"/>
              <a:gd name="connsiteX6" fmla="*/ 8195618 w 11134399"/>
              <a:gd name="connsiteY6" fmla="*/ 3304382 h 3304382"/>
              <a:gd name="connsiteX7" fmla="*/ 944 w 11134399"/>
              <a:gd name="connsiteY7" fmla="*/ 3304382 h 3304382"/>
              <a:gd name="connsiteX8" fmla="*/ 88 w 11134399"/>
              <a:gd name="connsiteY8" fmla="*/ 4241 h 3304382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1134399 w 11134399"/>
              <a:gd name="connsiteY3" fmla="*/ 1650411 h 3300141"/>
              <a:gd name="connsiteX4" fmla="*/ 11132494 w 11134399"/>
              <a:gd name="connsiteY4" fmla="*/ 3300141 h 3300141"/>
              <a:gd name="connsiteX5" fmla="*/ 11132491 w 11134399"/>
              <a:gd name="connsiteY5" fmla="*/ 3300141 h 3300141"/>
              <a:gd name="connsiteX6" fmla="*/ 8195618 w 11134399"/>
              <a:gd name="connsiteY6" fmla="*/ 3300141 h 3300141"/>
              <a:gd name="connsiteX7" fmla="*/ 944 w 11134399"/>
              <a:gd name="connsiteY7" fmla="*/ 3300141 h 3300141"/>
              <a:gd name="connsiteX8" fmla="*/ 88 w 11134399"/>
              <a:gd name="connsiteY8" fmla="*/ 0 h 3300141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918950 w 11134399"/>
              <a:gd name="connsiteY3" fmla="*/ 1650062 h 3300141"/>
              <a:gd name="connsiteX4" fmla="*/ 11134399 w 11134399"/>
              <a:gd name="connsiteY4" fmla="*/ 1650411 h 3300141"/>
              <a:gd name="connsiteX5" fmla="*/ 11132494 w 11134399"/>
              <a:gd name="connsiteY5" fmla="*/ 3300141 h 3300141"/>
              <a:gd name="connsiteX6" fmla="*/ 11132491 w 11134399"/>
              <a:gd name="connsiteY6" fmla="*/ 3300141 h 3300141"/>
              <a:gd name="connsiteX7" fmla="*/ 8195618 w 11134399"/>
              <a:gd name="connsiteY7" fmla="*/ 3300141 h 3300141"/>
              <a:gd name="connsiteX8" fmla="*/ 944 w 11134399"/>
              <a:gd name="connsiteY8" fmla="*/ 3300141 h 3300141"/>
              <a:gd name="connsiteX9" fmla="*/ 88 w 11134399"/>
              <a:gd name="connsiteY9" fmla="*/ 0 h 3300141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918950 w 11134399"/>
              <a:gd name="connsiteY3" fmla="*/ 1650062 h 3300141"/>
              <a:gd name="connsiteX4" fmla="*/ 1918950 w 11134399"/>
              <a:gd name="connsiteY4" fmla="*/ 1650062 h 3300141"/>
              <a:gd name="connsiteX5" fmla="*/ 11134399 w 11134399"/>
              <a:gd name="connsiteY5" fmla="*/ 1650411 h 3300141"/>
              <a:gd name="connsiteX6" fmla="*/ 11132494 w 11134399"/>
              <a:gd name="connsiteY6" fmla="*/ 3300141 h 3300141"/>
              <a:gd name="connsiteX7" fmla="*/ 11132491 w 11134399"/>
              <a:gd name="connsiteY7" fmla="*/ 3300141 h 3300141"/>
              <a:gd name="connsiteX8" fmla="*/ 8195618 w 11134399"/>
              <a:gd name="connsiteY8" fmla="*/ 3300141 h 3300141"/>
              <a:gd name="connsiteX9" fmla="*/ 944 w 11134399"/>
              <a:gd name="connsiteY9" fmla="*/ 3300141 h 3300141"/>
              <a:gd name="connsiteX10" fmla="*/ 88 w 11134399"/>
              <a:gd name="connsiteY10" fmla="*/ 0 h 3300141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918950 w 11134399"/>
              <a:gd name="connsiteY3" fmla="*/ 1650062 h 3300141"/>
              <a:gd name="connsiteX4" fmla="*/ 1933699 w 11134399"/>
              <a:gd name="connsiteY4" fmla="*/ 2144133 h 3300141"/>
              <a:gd name="connsiteX5" fmla="*/ 11134399 w 11134399"/>
              <a:gd name="connsiteY5" fmla="*/ 1650411 h 3300141"/>
              <a:gd name="connsiteX6" fmla="*/ 11132494 w 11134399"/>
              <a:gd name="connsiteY6" fmla="*/ 3300141 h 3300141"/>
              <a:gd name="connsiteX7" fmla="*/ 11132491 w 11134399"/>
              <a:gd name="connsiteY7" fmla="*/ 3300141 h 3300141"/>
              <a:gd name="connsiteX8" fmla="*/ 8195618 w 11134399"/>
              <a:gd name="connsiteY8" fmla="*/ 3300141 h 3300141"/>
              <a:gd name="connsiteX9" fmla="*/ 944 w 11134399"/>
              <a:gd name="connsiteY9" fmla="*/ 3300141 h 3300141"/>
              <a:gd name="connsiteX10" fmla="*/ 88 w 11134399"/>
              <a:gd name="connsiteY10" fmla="*/ 0 h 3300141"/>
              <a:gd name="connsiteX0" fmla="*/ 88 w 11134399"/>
              <a:gd name="connsiteY0" fmla="*/ 0 h 3300141"/>
              <a:gd name="connsiteX1" fmla="*/ 1027262 w 11134399"/>
              <a:gd name="connsiteY1" fmla="*/ 521 h 3300141"/>
              <a:gd name="connsiteX2" fmla="*/ 1022792 w 11134399"/>
              <a:gd name="connsiteY2" fmla="*/ 1650644 h 3300141"/>
              <a:gd name="connsiteX3" fmla="*/ 1918950 w 11134399"/>
              <a:gd name="connsiteY3" fmla="*/ 1650062 h 3300141"/>
              <a:gd name="connsiteX4" fmla="*/ 1914649 w 11134399"/>
              <a:gd name="connsiteY4" fmla="*/ 2153658 h 3300141"/>
              <a:gd name="connsiteX5" fmla="*/ 11134399 w 11134399"/>
              <a:gd name="connsiteY5" fmla="*/ 1650411 h 3300141"/>
              <a:gd name="connsiteX6" fmla="*/ 11132494 w 11134399"/>
              <a:gd name="connsiteY6" fmla="*/ 3300141 h 3300141"/>
              <a:gd name="connsiteX7" fmla="*/ 11132491 w 11134399"/>
              <a:gd name="connsiteY7" fmla="*/ 3300141 h 3300141"/>
              <a:gd name="connsiteX8" fmla="*/ 8195618 w 11134399"/>
              <a:gd name="connsiteY8" fmla="*/ 3300141 h 3300141"/>
              <a:gd name="connsiteX9" fmla="*/ 944 w 11134399"/>
              <a:gd name="connsiteY9" fmla="*/ 3300141 h 3300141"/>
              <a:gd name="connsiteX10" fmla="*/ 88 w 11134399"/>
              <a:gd name="connsiteY10" fmla="*/ 0 h 3300141"/>
              <a:gd name="connsiteX0" fmla="*/ 88 w 11132494"/>
              <a:gd name="connsiteY0" fmla="*/ 0 h 3300141"/>
              <a:gd name="connsiteX1" fmla="*/ 1027262 w 11132494"/>
              <a:gd name="connsiteY1" fmla="*/ 521 h 3300141"/>
              <a:gd name="connsiteX2" fmla="*/ 1022792 w 11132494"/>
              <a:gd name="connsiteY2" fmla="*/ 1650644 h 3300141"/>
              <a:gd name="connsiteX3" fmla="*/ 1918950 w 11132494"/>
              <a:gd name="connsiteY3" fmla="*/ 1650062 h 3300141"/>
              <a:gd name="connsiteX4" fmla="*/ 1914649 w 11132494"/>
              <a:gd name="connsiteY4" fmla="*/ 2153658 h 3300141"/>
              <a:gd name="connsiteX5" fmla="*/ 3955387 w 11132494"/>
              <a:gd name="connsiteY5" fmla="*/ 2146522 h 3300141"/>
              <a:gd name="connsiteX6" fmla="*/ 11132494 w 11132494"/>
              <a:gd name="connsiteY6" fmla="*/ 3300141 h 3300141"/>
              <a:gd name="connsiteX7" fmla="*/ 11132491 w 11132494"/>
              <a:gd name="connsiteY7" fmla="*/ 3300141 h 3300141"/>
              <a:gd name="connsiteX8" fmla="*/ 8195618 w 11132494"/>
              <a:gd name="connsiteY8" fmla="*/ 3300141 h 3300141"/>
              <a:gd name="connsiteX9" fmla="*/ 944 w 11132494"/>
              <a:gd name="connsiteY9" fmla="*/ 3300141 h 3300141"/>
              <a:gd name="connsiteX10" fmla="*/ 88 w 11132494"/>
              <a:gd name="connsiteY10" fmla="*/ 0 h 3300141"/>
              <a:gd name="connsiteX0" fmla="*/ 88 w 11132494"/>
              <a:gd name="connsiteY0" fmla="*/ 0 h 3300141"/>
              <a:gd name="connsiteX1" fmla="*/ 1027262 w 11132494"/>
              <a:gd name="connsiteY1" fmla="*/ 521 h 3300141"/>
              <a:gd name="connsiteX2" fmla="*/ 1022792 w 11132494"/>
              <a:gd name="connsiteY2" fmla="*/ 1650644 h 3300141"/>
              <a:gd name="connsiteX3" fmla="*/ 1918950 w 11132494"/>
              <a:gd name="connsiteY3" fmla="*/ 1650062 h 3300141"/>
              <a:gd name="connsiteX4" fmla="*/ 1914649 w 11132494"/>
              <a:gd name="connsiteY4" fmla="*/ 2153658 h 3300141"/>
              <a:gd name="connsiteX5" fmla="*/ 3955387 w 11132494"/>
              <a:gd name="connsiteY5" fmla="*/ 2146522 h 3300141"/>
              <a:gd name="connsiteX6" fmla="*/ 11132494 w 11132494"/>
              <a:gd name="connsiteY6" fmla="*/ 3300141 h 3300141"/>
              <a:gd name="connsiteX7" fmla="*/ 11132491 w 11132494"/>
              <a:gd name="connsiteY7" fmla="*/ 3300141 h 3300141"/>
              <a:gd name="connsiteX8" fmla="*/ 944 w 11132494"/>
              <a:gd name="connsiteY8" fmla="*/ 3300141 h 3300141"/>
              <a:gd name="connsiteX9" fmla="*/ 88 w 11132494"/>
              <a:gd name="connsiteY9" fmla="*/ 0 h 3300141"/>
              <a:gd name="connsiteX0" fmla="*/ 88 w 11132494"/>
              <a:gd name="connsiteY0" fmla="*/ 0 h 3300141"/>
              <a:gd name="connsiteX1" fmla="*/ 1027262 w 11132494"/>
              <a:gd name="connsiteY1" fmla="*/ 521 h 3300141"/>
              <a:gd name="connsiteX2" fmla="*/ 1022792 w 11132494"/>
              <a:gd name="connsiteY2" fmla="*/ 1650644 h 3300141"/>
              <a:gd name="connsiteX3" fmla="*/ 1918950 w 11132494"/>
              <a:gd name="connsiteY3" fmla="*/ 1650062 h 3300141"/>
              <a:gd name="connsiteX4" fmla="*/ 1914649 w 11132494"/>
              <a:gd name="connsiteY4" fmla="*/ 2153658 h 3300141"/>
              <a:gd name="connsiteX5" fmla="*/ 3955387 w 11132494"/>
              <a:gd name="connsiteY5" fmla="*/ 2146522 h 3300141"/>
              <a:gd name="connsiteX6" fmla="*/ 11132494 w 11132494"/>
              <a:gd name="connsiteY6" fmla="*/ 3300141 h 3300141"/>
              <a:gd name="connsiteX7" fmla="*/ 3953479 w 11132494"/>
              <a:gd name="connsiteY7" fmla="*/ 3300141 h 3300141"/>
              <a:gd name="connsiteX8" fmla="*/ 944 w 11132494"/>
              <a:gd name="connsiteY8" fmla="*/ 3300141 h 3300141"/>
              <a:gd name="connsiteX9" fmla="*/ 88 w 11132494"/>
              <a:gd name="connsiteY9" fmla="*/ 0 h 3300141"/>
              <a:gd name="connsiteX0" fmla="*/ 88 w 3955387"/>
              <a:gd name="connsiteY0" fmla="*/ 0 h 3300141"/>
              <a:gd name="connsiteX1" fmla="*/ 1027262 w 3955387"/>
              <a:gd name="connsiteY1" fmla="*/ 521 h 3300141"/>
              <a:gd name="connsiteX2" fmla="*/ 1022792 w 3955387"/>
              <a:gd name="connsiteY2" fmla="*/ 1650644 h 3300141"/>
              <a:gd name="connsiteX3" fmla="*/ 1918950 w 3955387"/>
              <a:gd name="connsiteY3" fmla="*/ 1650062 h 3300141"/>
              <a:gd name="connsiteX4" fmla="*/ 1914649 w 3955387"/>
              <a:gd name="connsiteY4" fmla="*/ 2153658 h 3300141"/>
              <a:gd name="connsiteX5" fmla="*/ 3955387 w 3955387"/>
              <a:gd name="connsiteY5" fmla="*/ 2146522 h 3300141"/>
              <a:gd name="connsiteX6" fmla="*/ 3953479 w 3955387"/>
              <a:gd name="connsiteY6" fmla="*/ 3300141 h 3300141"/>
              <a:gd name="connsiteX7" fmla="*/ 944 w 3955387"/>
              <a:gd name="connsiteY7" fmla="*/ 3300141 h 3300141"/>
              <a:gd name="connsiteX8" fmla="*/ 88 w 3955387"/>
              <a:gd name="connsiteY8" fmla="*/ 0 h 3300141"/>
              <a:gd name="connsiteX0" fmla="*/ 88 w 3955387"/>
              <a:gd name="connsiteY0" fmla="*/ 0 h 3300141"/>
              <a:gd name="connsiteX1" fmla="*/ 1027262 w 3955387"/>
              <a:gd name="connsiteY1" fmla="*/ 521 h 3300141"/>
              <a:gd name="connsiteX2" fmla="*/ 1022792 w 3955387"/>
              <a:gd name="connsiteY2" fmla="*/ 1650644 h 3300141"/>
              <a:gd name="connsiteX3" fmla="*/ 1918950 w 3955387"/>
              <a:gd name="connsiteY3" fmla="*/ 1650062 h 3300141"/>
              <a:gd name="connsiteX4" fmla="*/ 1917031 w 3955387"/>
              <a:gd name="connsiteY4" fmla="*/ 2146514 h 3300141"/>
              <a:gd name="connsiteX5" fmla="*/ 3955387 w 3955387"/>
              <a:gd name="connsiteY5" fmla="*/ 2146522 h 3300141"/>
              <a:gd name="connsiteX6" fmla="*/ 3953479 w 3955387"/>
              <a:gd name="connsiteY6" fmla="*/ 3300141 h 3300141"/>
              <a:gd name="connsiteX7" fmla="*/ 944 w 3955387"/>
              <a:gd name="connsiteY7" fmla="*/ 3300141 h 3300141"/>
              <a:gd name="connsiteX8" fmla="*/ 88 w 3955387"/>
              <a:gd name="connsiteY8" fmla="*/ 0 h 3300141"/>
              <a:gd name="connsiteX0" fmla="*/ 88 w 3964912"/>
              <a:gd name="connsiteY0" fmla="*/ 0 h 3300141"/>
              <a:gd name="connsiteX1" fmla="*/ 1027262 w 3964912"/>
              <a:gd name="connsiteY1" fmla="*/ 521 h 3300141"/>
              <a:gd name="connsiteX2" fmla="*/ 1022792 w 3964912"/>
              <a:gd name="connsiteY2" fmla="*/ 1650644 h 3300141"/>
              <a:gd name="connsiteX3" fmla="*/ 1918950 w 3964912"/>
              <a:gd name="connsiteY3" fmla="*/ 1650062 h 3300141"/>
              <a:gd name="connsiteX4" fmla="*/ 1917031 w 3964912"/>
              <a:gd name="connsiteY4" fmla="*/ 2146514 h 3300141"/>
              <a:gd name="connsiteX5" fmla="*/ 3964912 w 3964912"/>
              <a:gd name="connsiteY5" fmla="*/ 2144141 h 3300141"/>
              <a:gd name="connsiteX6" fmla="*/ 3953479 w 3964912"/>
              <a:gd name="connsiteY6" fmla="*/ 3300141 h 3300141"/>
              <a:gd name="connsiteX7" fmla="*/ 944 w 3964912"/>
              <a:gd name="connsiteY7" fmla="*/ 3300141 h 3300141"/>
              <a:gd name="connsiteX8" fmla="*/ 88 w 3964912"/>
              <a:gd name="connsiteY8" fmla="*/ 0 h 3300141"/>
              <a:gd name="connsiteX0" fmla="*/ 88 w 3970148"/>
              <a:gd name="connsiteY0" fmla="*/ 0 h 3307284"/>
              <a:gd name="connsiteX1" fmla="*/ 1027262 w 3970148"/>
              <a:gd name="connsiteY1" fmla="*/ 521 h 3307284"/>
              <a:gd name="connsiteX2" fmla="*/ 1022792 w 3970148"/>
              <a:gd name="connsiteY2" fmla="*/ 1650644 h 3307284"/>
              <a:gd name="connsiteX3" fmla="*/ 1918950 w 3970148"/>
              <a:gd name="connsiteY3" fmla="*/ 1650062 h 3307284"/>
              <a:gd name="connsiteX4" fmla="*/ 1917031 w 3970148"/>
              <a:gd name="connsiteY4" fmla="*/ 2146514 h 3307284"/>
              <a:gd name="connsiteX5" fmla="*/ 3964912 w 3970148"/>
              <a:gd name="connsiteY5" fmla="*/ 2144141 h 3307284"/>
              <a:gd name="connsiteX6" fmla="*/ 3970148 w 3970148"/>
              <a:gd name="connsiteY6" fmla="*/ 3307284 h 3307284"/>
              <a:gd name="connsiteX7" fmla="*/ 944 w 3970148"/>
              <a:gd name="connsiteY7" fmla="*/ 3300141 h 3307284"/>
              <a:gd name="connsiteX8" fmla="*/ 88 w 3970148"/>
              <a:gd name="connsiteY8" fmla="*/ 0 h 3307284"/>
              <a:gd name="connsiteX0" fmla="*/ 88 w 3965264"/>
              <a:gd name="connsiteY0" fmla="*/ 0 h 3300141"/>
              <a:gd name="connsiteX1" fmla="*/ 1027262 w 3965264"/>
              <a:gd name="connsiteY1" fmla="*/ 521 h 3300141"/>
              <a:gd name="connsiteX2" fmla="*/ 1022792 w 3965264"/>
              <a:gd name="connsiteY2" fmla="*/ 1650644 h 3300141"/>
              <a:gd name="connsiteX3" fmla="*/ 1918950 w 3965264"/>
              <a:gd name="connsiteY3" fmla="*/ 1650062 h 3300141"/>
              <a:gd name="connsiteX4" fmla="*/ 1917031 w 3965264"/>
              <a:gd name="connsiteY4" fmla="*/ 2146514 h 3300141"/>
              <a:gd name="connsiteX5" fmla="*/ 3964912 w 3965264"/>
              <a:gd name="connsiteY5" fmla="*/ 2144141 h 3300141"/>
              <a:gd name="connsiteX6" fmla="*/ 3963004 w 3965264"/>
              <a:gd name="connsiteY6" fmla="*/ 3300140 h 3300141"/>
              <a:gd name="connsiteX7" fmla="*/ 944 w 3965264"/>
              <a:gd name="connsiteY7" fmla="*/ 3300141 h 3300141"/>
              <a:gd name="connsiteX8" fmla="*/ 88 w 3965264"/>
              <a:gd name="connsiteY8" fmla="*/ 0 h 3300141"/>
              <a:gd name="connsiteX0" fmla="*/ 88 w 3965264"/>
              <a:gd name="connsiteY0" fmla="*/ 0 h 3300141"/>
              <a:gd name="connsiteX1" fmla="*/ 1027262 w 3965264"/>
              <a:gd name="connsiteY1" fmla="*/ 521 h 3300141"/>
              <a:gd name="connsiteX2" fmla="*/ 1022792 w 3965264"/>
              <a:gd name="connsiteY2" fmla="*/ 1650644 h 3300141"/>
              <a:gd name="connsiteX3" fmla="*/ 1918950 w 3965264"/>
              <a:gd name="connsiteY3" fmla="*/ 1650062 h 3300141"/>
              <a:gd name="connsiteX4" fmla="*/ 1917031 w 3965264"/>
              <a:gd name="connsiteY4" fmla="*/ 2146514 h 3300141"/>
              <a:gd name="connsiteX5" fmla="*/ 3964912 w 3965264"/>
              <a:gd name="connsiteY5" fmla="*/ 2146523 h 3300141"/>
              <a:gd name="connsiteX6" fmla="*/ 3963004 w 3965264"/>
              <a:gd name="connsiteY6" fmla="*/ 3300140 h 3300141"/>
              <a:gd name="connsiteX7" fmla="*/ 944 w 3965264"/>
              <a:gd name="connsiteY7" fmla="*/ 3300141 h 3300141"/>
              <a:gd name="connsiteX8" fmla="*/ 88 w 3965264"/>
              <a:gd name="connsiteY8" fmla="*/ 0 h 3300141"/>
              <a:gd name="connsiteX0" fmla="*/ 88 w 3965264"/>
              <a:gd name="connsiteY0" fmla="*/ 0 h 3300141"/>
              <a:gd name="connsiteX1" fmla="*/ 1027262 w 3965264"/>
              <a:gd name="connsiteY1" fmla="*/ 521 h 3300141"/>
              <a:gd name="connsiteX2" fmla="*/ 1022792 w 3965264"/>
              <a:gd name="connsiteY2" fmla="*/ 1650644 h 3300141"/>
              <a:gd name="connsiteX3" fmla="*/ 1914188 w 3965264"/>
              <a:gd name="connsiteY3" fmla="*/ 1650062 h 3300141"/>
              <a:gd name="connsiteX4" fmla="*/ 1917031 w 3965264"/>
              <a:gd name="connsiteY4" fmla="*/ 2146514 h 3300141"/>
              <a:gd name="connsiteX5" fmla="*/ 3964912 w 3965264"/>
              <a:gd name="connsiteY5" fmla="*/ 2146523 h 3300141"/>
              <a:gd name="connsiteX6" fmla="*/ 3963004 w 3965264"/>
              <a:gd name="connsiteY6" fmla="*/ 3300140 h 3300141"/>
              <a:gd name="connsiteX7" fmla="*/ 944 w 3965264"/>
              <a:gd name="connsiteY7" fmla="*/ 3300141 h 3300141"/>
              <a:gd name="connsiteX8" fmla="*/ 88 w 3965264"/>
              <a:gd name="connsiteY8" fmla="*/ 0 h 3300141"/>
              <a:gd name="connsiteX0" fmla="*/ 88 w 3965264"/>
              <a:gd name="connsiteY0" fmla="*/ 0 h 3300141"/>
              <a:gd name="connsiteX1" fmla="*/ 1027262 w 3965264"/>
              <a:gd name="connsiteY1" fmla="*/ 521 h 3300141"/>
              <a:gd name="connsiteX2" fmla="*/ 1022792 w 3965264"/>
              <a:gd name="connsiteY2" fmla="*/ 1650644 h 3300141"/>
              <a:gd name="connsiteX3" fmla="*/ 1918951 w 3965264"/>
              <a:gd name="connsiteY3" fmla="*/ 1650062 h 3300141"/>
              <a:gd name="connsiteX4" fmla="*/ 1917031 w 3965264"/>
              <a:gd name="connsiteY4" fmla="*/ 2146514 h 3300141"/>
              <a:gd name="connsiteX5" fmla="*/ 3964912 w 3965264"/>
              <a:gd name="connsiteY5" fmla="*/ 2146523 h 3300141"/>
              <a:gd name="connsiteX6" fmla="*/ 3963004 w 3965264"/>
              <a:gd name="connsiteY6" fmla="*/ 3300140 h 3300141"/>
              <a:gd name="connsiteX7" fmla="*/ 944 w 3965264"/>
              <a:gd name="connsiteY7" fmla="*/ 3300141 h 3300141"/>
              <a:gd name="connsiteX8" fmla="*/ 88 w 3965264"/>
              <a:gd name="connsiteY8" fmla="*/ 0 h 3300141"/>
              <a:gd name="connsiteX0" fmla="*/ 88 w 3965264"/>
              <a:gd name="connsiteY0" fmla="*/ 0 h 4443141"/>
              <a:gd name="connsiteX1" fmla="*/ 1027262 w 3965264"/>
              <a:gd name="connsiteY1" fmla="*/ 1143521 h 4443141"/>
              <a:gd name="connsiteX2" fmla="*/ 1022792 w 3965264"/>
              <a:gd name="connsiteY2" fmla="*/ 2793644 h 4443141"/>
              <a:gd name="connsiteX3" fmla="*/ 1918951 w 3965264"/>
              <a:gd name="connsiteY3" fmla="*/ 2793062 h 4443141"/>
              <a:gd name="connsiteX4" fmla="*/ 1917031 w 3965264"/>
              <a:gd name="connsiteY4" fmla="*/ 3289514 h 4443141"/>
              <a:gd name="connsiteX5" fmla="*/ 3964912 w 3965264"/>
              <a:gd name="connsiteY5" fmla="*/ 3289523 h 4443141"/>
              <a:gd name="connsiteX6" fmla="*/ 3963004 w 3965264"/>
              <a:gd name="connsiteY6" fmla="*/ 4443140 h 4443141"/>
              <a:gd name="connsiteX7" fmla="*/ 944 w 3965264"/>
              <a:gd name="connsiteY7" fmla="*/ 4443141 h 4443141"/>
              <a:gd name="connsiteX8" fmla="*/ 88 w 3965264"/>
              <a:gd name="connsiteY8" fmla="*/ 0 h 4443141"/>
              <a:gd name="connsiteX0" fmla="*/ 88 w 3965264"/>
              <a:gd name="connsiteY0" fmla="*/ 5829 h 4448970"/>
              <a:gd name="connsiteX1" fmla="*/ 1020912 w 3965264"/>
              <a:gd name="connsiteY1" fmla="*/ 0 h 4448970"/>
              <a:gd name="connsiteX2" fmla="*/ 1022792 w 3965264"/>
              <a:gd name="connsiteY2" fmla="*/ 2799473 h 4448970"/>
              <a:gd name="connsiteX3" fmla="*/ 1918951 w 3965264"/>
              <a:gd name="connsiteY3" fmla="*/ 2798891 h 4448970"/>
              <a:gd name="connsiteX4" fmla="*/ 1917031 w 3965264"/>
              <a:gd name="connsiteY4" fmla="*/ 3295343 h 4448970"/>
              <a:gd name="connsiteX5" fmla="*/ 3964912 w 3965264"/>
              <a:gd name="connsiteY5" fmla="*/ 3295352 h 4448970"/>
              <a:gd name="connsiteX6" fmla="*/ 3963004 w 3965264"/>
              <a:gd name="connsiteY6" fmla="*/ 4448969 h 4448970"/>
              <a:gd name="connsiteX7" fmla="*/ 944 w 3965264"/>
              <a:gd name="connsiteY7" fmla="*/ 4448970 h 4448970"/>
              <a:gd name="connsiteX8" fmla="*/ 88 w 3965264"/>
              <a:gd name="connsiteY8" fmla="*/ 5829 h 4448970"/>
              <a:gd name="connsiteX0" fmla="*/ 88 w 3965264"/>
              <a:gd name="connsiteY0" fmla="*/ 5829 h 4448970"/>
              <a:gd name="connsiteX1" fmla="*/ 1020912 w 3965264"/>
              <a:gd name="connsiteY1" fmla="*/ 0 h 4448970"/>
              <a:gd name="connsiteX2" fmla="*/ 1020118 w 3965264"/>
              <a:gd name="connsiteY2" fmla="*/ 546894 h 4448970"/>
              <a:gd name="connsiteX3" fmla="*/ 1022792 w 3965264"/>
              <a:gd name="connsiteY3" fmla="*/ 2799473 h 4448970"/>
              <a:gd name="connsiteX4" fmla="*/ 1918951 w 3965264"/>
              <a:gd name="connsiteY4" fmla="*/ 2798891 h 4448970"/>
              <a:gd name="connsiteX5" fmla="*/ 1917031 w 3965264"/>
              <a:gd name="connsiteY5" fmla="*/ 3295343 h 4448970"/>
              <a:gd name="connsiteX6" fmla="*/ 3964912 w 3965264"/>
              <a:gd name="connsiteY6" fmla="*/ 3295352 h 4448970"/>
              <a:gd name="connsiteX7" fmla="*/ 3963004 w 3965264"/>
              <a:gd name="connsiteY7" fmla="*/ 4448969 h 4448970"/>
              <a:gd name="connsiteX8" fmla="*/ 944 w 3965264"/>
              <a:gd name="connsiteY8" fmla="*/ 4448970 h 4448970"/>
              <a:gd name="connsiteX9" fmla="*/ 88 w 3965264"/>
              <a:gd name="connsiteY9" fmla="*/ 5829 h 4448970"/>
              <a:gd name="connsiteX0" fmla="*/ 88 w 3965264"/>
              <a:gd name="connsiteY0" fmla="*/ 198903 h 4642044"/>
              <a:gd name="connsiteX1" fmla="*/ 1020912 w 3965264"/>
              <a:gd name="connsiteY1" fmla="*/ 193074 h 4642044"/>
              <a:gd name="connsiteX2" fmla="*/ 1928168 w 3965264"/>
              <a:gd name="connsiteY2" fmla="*/ 187518 h 4642044"/>
              <a:gd name="connsiteX3" fmla="*/ 1022792 w 3965264"/>
              <a:gd name="connsiteY3" fmla="*/ 2992547 h 4642044"/>
              <a:gd name="connsiteX4" fmla="*/ 1918951 w 3965264"/>
              <a:gd name="connsiteY4" fmla="*/ 2991965 h 4642044"/>
              <a:gd name="connsiteX5" fmla="*/ 1917031 w 3965264"/>
              <a:gd name="connsiteY5" fmla="*/ 3488417 h 4642044"/>
              <a:gd name="connsiteX6" fmla="*/ 3964912 w 3965264"/>
              <a:gd name="connsiteY6" fmla="*/ 3488426 h 4642044"/>
              <a:gd name="connsiteX7" fmla="*/ 3963004 w 3965264"/>
              <a:gd name="connsiteY7" fmla="*/ 4642043 h 4642044"/>
              <a:gd name="connsiteX8" fmla="*/ 944 w 3965264"/>
              <a:gd name="connsiteY8" fmla="*/ 4642044 h 4642044"/>
              <a:gd name="connsiteX9" fmla="*/ 88 w 3965264"/>
              <a:gd name="connsiteY9" fmla="*/ 198903 h 4642044"/>
              <a:gd name="connsiteX0" fmla="*/ 88 w 3965264"/>
              <a:gd name="connsiteY0" fmla="*/ 11454 h 4454595"/>
              <a:gd name="connsiteX1" fmla="*/ 1020912 w 3965264"/>
              <a:gd name="connsiteY1" fmla="*/ 5625 h 4454595"/>
              <a:gd name="connsiteX2" fmla="*/ 1928168 w 3965264"/>
              <a:gd name="connsiteY2" fmla="*/ 69 h 4454595"/>
              <a:gd name="connsiteX3" fmla="*/ 1022792 w 3965264"/>
              <a:gd name="connsiteY3" fmla="*/ 2805098 h 4454595"/>
              <a:gd name="connsiteX4" fmla="*/ 1918951 w 3965264"/>
              <a:gd name="connsiteY4" fmla="*/ 2804516 h 4454595"/>
              <a:gd name="connsiteX5" fmla="*/ 1917031 w 3965264"/>
              <a:gd name="connsiteY5" fmla="*/ 3300968 h 4454595"/>
              <a:gd name="connsiteX6" fmla="*/ 3964912 w 3965264"/>
              <a:gd name="connsiteY6" fmla="*/ 3300977 h 4454595"/>
              <a:gd name="connsiteX7" fmla="*/ 3963004 w 3965264"/>
              <a:gd name="connsiteY7" fmla="*/ 4454594 h 4454595"/>
              <a:gd name="connsiteX8" fmla="*/ 944 w 3965264"/>
              <a:gd name="connsiteY8" fmla="*/ 4454595 h 4454595"/>
              <a:gd name="connsiteX9" fmla="*/ 88 w 3965264"/>
              <a:gd name="connsiteY9" fmla="*/ 11454 h 4454595"/>
              <a:gd name="connsiteX0" fmla="*/ 88 w 3965264"/>
              <a:gd name="connsiteY0" fmla="*/ 11966 h 4455107"/>
              <a:gd name="connsiteX1" fmla="*/ 1020912 w 3965264"/>
              <a:gd name="connsiteY1" fmla="*/ 6137 h 4455107"/>
              <a:gd name="connsiteX2" fmla="*/ 1928168 w 3965264"/>
              <a:gd name="connsiteY2" fmla="*/ 581 h 4455107"/>
              <a:gd name="connsiteX3" fmla="*/ 1022792 w 3965264"/>
              <a:gd name="connsiteY3" fmla="*/ 2805610 h 4455107"/>
              <a:gd name="connsiteX4" fmla="*/ 1918951 w 3965264"/>
              <a:gd name="connsiteY4" fmla="*/ 2805028 h 4455107"/>
              <a:gd name="connsiteX5" fmla="*/ 1917031 w 3965264"/>
              <a:gd name="connsiteY5" fmla="*/ 3301480 h 4455107"/>
              <a:gd name="connsiteX6" fmla="*/ 3964912 w 3965264"/>
              <a:gd name="connsiteY6" fmla="*/ 3301489 h 4455107"/>
              <a:gd name="connsiteX7" fmla="*/ 3963004 w 3965264"/>
              <a:gd name="connsiteY7" fmla="*/ 4455106 h 4455107"/>
              <a:gd name="connsiteX8" fmla="*/ 944 w 3965264"/>
              <a:gd name="connsiteY8" fmla="*/ 4455107 h 4455107"/>
              <a:gd name="connsiteX9" fmla="*/ 88 w 3965264"/>
              <a:gd name="connsiteY9" fmla="*/ 11966 h 4455107"/>
              <a:gd name="connsiteX0" fmla="*/ 88 w 3965264"/>
              <a:gd name="connsiteY0" fmla="*/ 11966 h 4455107"/>
              <a:gd name="connsiteX1" fmla="*/ 1020912 w 3965264"/>
              <a:gd name="connsiteY1" fmla="*/ 6137 h 4455107"/>
              <a:gd name="connsiteX2" fmla="*/ 1928168 w 3965264"/>
              <a:gd name="connsiteY2" fmla="*/ 581 h 4455107"/>
              <a:gd name="connsiteX3" fmla="*/ 1022792 w 3965264"/>
              <a:gd name="connsiteY3" fmla="*/ 2805610 h 4455107"/>
              <a:gd name="connsiteX4" fmla="*/ 1918951 w 3965264"/>
              <a:gd name="connsiteY4" fmla="*/ 2805028 h 4455107"/>
              <a:gd name="connsiteX5" fmla="*/ 1917031 w 3965264"/>
              <a:gd name="connsiteY5" fmla="*/ 3301480 h 4455107"/>
              <a:gd name="connsiteX6" fmla="*/ 3964912 w 3965264"/>
              <a:gd name="connsiteY6" fmla="*/ 3301489 h 4455107"/>
              <a:gd name="connsiteX7" fmla="*/ 3963004 w 3965264"/>
              <a:gd name="connsiteY7" fmla="*/ 4455106 h 4455107"/>
              <a:gd name="connsiteX8" fmla="*/ 944 w 3965264"/>
              <a:gd name="connsiteY8" fmla="*/ 4455107 h 4455107"/>
              <a:gd name="connsiteX9" fmla="*/ 88 w 3965264"/>
              <a:gd name="connsiteY9" fmla="*/ 11966 h 4455107"/>
              <a:gd name="connsiteX0" fmla="*/ 88 w 3965264"/>
              <a:gd name="connsiteY0" fmla="*/ 463599 h 4906740"/>
              <a:gd name="connsiteX1" fmla="*/ 1928168 w 3965264"/>
              <a:gd name="connsiteY1" fmla="*/ 452214 h 4906740"/>
              <a:gd name="connsiteX2" fmla="*/ 1022792 w 3965264"/>
              <a:gd name="connsiteY2" fmla="*/ 3257243 h 4906740"/>
              <a:gd name="connsiteX3" fmla="*/ 1918951 w 3965264"/>
              <a:gd name="connsiteY3" fmla="*/ 3256661 h 4906740"/>
              <a:gd name="connsiteX4" fmla="*/ 1917031 w 3965264"/>
              <a:gd name="connsiteY4" fmla="*/ 3753113 h 4906740"/>
              <a:gd name="connsiteX5" fmla="*/ 3964912 w 3965264"/>
              <a:gd name="connsiteY5" fmla="*/ 3753122 h 4906740"/>
              <a:gd name="connsiteX6" fmla="*/ 3963004 w 3965264"/>
              <a:gd name="connsiteY6" fmla="*/ 4906739 h 4906740"/>
              <a:gd name="connsiteX7" fmla="*/ 944 w 3965264"/>
              <a:gd name="connsiteY7" fmla="*/ 4906740 h 4906740"/>
              <a:gd name="connsiteX8" fmla="*/ 88 w 3965264"/>
              <a:gd name="connsiteY8" fmla="*/ 463599 h 4906740"/>
              <a:gd name="connsiteX0" fmla="*/ 88 w 3965264"/>
              <a:gd name="connsiteY0" fmla="*/ 216679 h 4659820"/>
              <a:gd name="connsiteX1" fmla="*/ 1928168 w 3965264"/>
              <a:gd name="connsiteY1" fmla="*/ 205294 h 4659820"/>
              <a:gd name="connsiteX2" fmla="*/ 1022792 w 3965264"/>
              <a:gd name="connsiteY2" fmla="*/ 3010323 h 4659820"/>
              <a:gd name="connsiteX3" fmla="*/ 1918951 w 3965264"/>
              <a:gd name="connsiteY3" fmla="*/ 3009741 h 4659820"/>
              <a:gd name="connsiteX4" fmla="*/ 1917031 w 3965264"/>
              <a:gd name="connsiteY4" fmla="*/ 3506193 h 4659820"/>
              <a:gd name="connsiteX5" fmla="*/ 3964912 w 3965264"/>
              <a:gd name="connsiteY5" fmla="*/ 3506202 h 4659820"/>
              <a:gd name="connsiteX6" fmla="*/ 3963004 w 3965264"/>
              <a:gd name="connsiteY6" fmla="*/ 4659819 h 4659820"/>
              <a:gd name="connsiteX7" fmla="*/ 944 w 3965264"/>
              <a:gd name="connsiteY7" fmla="*/ 4659820 h 4659820"/>
              <a:gd name="connsiteX8" fmla="*/ 88 w 3965264"/>
              <a:gd name="connsiteY8" fmla="*/ 216679 h 4659820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022792 w 3965264"/>
              <a:gd name="connsiteY2" fmla="*/ 2805029 h 4454526"/>
              <a:gd name="connsiteX3" fmla="*/ 1918951 w 3965264"/>
              <a:gd name="connsiteY3" fmla="*/ 2804447 h 4454526"/>
              <a:gd name="connsiteX4" fmla="*/ 1917031 w 3965264"/>
              <a:gd name="connsiteY4" fmla="*/ 3300899 h 4454526"/>
              <a:gd name="connsiteX5" fmla="*/ 3964912 w 3965264"/>
              <a:gd name="connsiteY5" fmla="*/ 3300908 h 4454526"/>
              <a:gd name="connsiteX6" fmla="*/ 3963004 w 3965264"/>
              <a:gd name="connsiteY6" fmla="*/ 4454525 h 4454526"/>
              <a:gd name="connsiteX7" fmla="*/ 944 w 3965264"/>
              <a:gd name="connsiteY7" fmla="*/ 4454526 h 4454526"/>
              <a:gd name="connsiteX8" fmla="*/ 88 w 3965264"/>
              <a:gd name="connsiteY8" fmla="*/ 11385 h 4454526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943542 w 3965264"/>
              <a:gd name="connsiteY2" fmla="*/ 2519279 h 4454526"/>
              <a:gd name="connsiteX3" fmla="*/ 1918951 w 3965264"/>
              <a:gd name="connsiteY3" fmla="*/ 2804447 h 4454526"/>
              <a:gd name="connsiteX4" fmla="*/ 1917031 w 3965264"/>
              <a:gd name="connsiteY4" fmla="*/ 3300899 h 4454526"/>
              <a:gd name="connsiteX5" fmla="*/ 3964912 w 3965264"/>
              <a:gd name="connsiteY5" fmla="*/ 3300908 h 4454526"/>
              <a:gd name="connsiteX6" fmla="*/ 3963004 w 3965264"/>
              <a:gd name="connsiteY6" fmla="*/ 4454525 h 4454526"/>
              <a:gd name="connsiteX7" fmla="*/ 944 w 3965264"/>
              <a:gd name="connsiteY7" fmla="*/ 4454526 h 4454526"/>
              <a:gd name="connsiteX8" fmla="*/ 88 w 3965264"/>
              <a:gd name="connsiteY8" fmla="*/ 11385 h 4454526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918951 w 3965264"/>
              <a:gd name="connsiteY2" fmla="*/ 2804447 h 4454526"/>
              <a:gd name="connsiteX3" fmla="*/ 1917031 w 3965264"/>
              <a:gd name="connsiteY3" fmla="*/ 3300899 h 4454526"/>
              <a:gd name="connsiteX4" fmla="*/ 3964912 w 3965264"/>
              <a:gd name="connsiteY4" fmla="*/ 3300908 h 4454526"/>
              <a:gd name="connsiteX5" fmla="*/ 3963004 w 3965264"/>
              <a:gd name="connsiteY5" fmla="*/ 4454525 h 4454526"/>
              <a:gd name="connsiteX6" fmla="*/ 944 w 3965264"/>
              <a:gd name="connsiteY6" fmla="*/ 4454526 h 4454526"/>
              <a:gd name="connsiteX7" fmla="*/ 88 w 3965264"/>
              <a:gd name="connsiteY7" fmla="*/ 11385 h 4454526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918951 w 3965264"/>
              <a:gd name="connsiteY2" fmla="*/ 2804447 h 4454526"/>
              <a:gd name="connsiteX3" fmla="*/ 1917031 w 3965264"/>
              <a:gd name="connsiteY3" fmla="*/ 3300899 h 4454526"/>
              <a:gd name="connsiteX4" fmla="*/ 3964912 w 3965264"/>
              <a:gd name="connsiteY4" fmla="*/ 3300908 h 4454526"/>
              <a:gd name="connsiteX5" fmla="*/ 3963004 w 3965264"/>
              <a:gd name="connsiteY5" fmla="*/ 4454525 h 4454526"/>
              <a:gd name="connsiteX6" fmla="*/ 944 w 3965264"/>
              <a:gd name="connsiteY6" fmla="*/ 4454526 h 4454526"/>
              <a:gd name="connsiteX7" fmla="*/ 88 w 3965264"/>
              <a:gd name="connsiteY7" fmla="*/ 11385 h 4454526"/>
              <a:gd name="connsiteX0" fmla="*/ 88 w 3965264"/>
              <a:gd name="connsiteY0" fmla="*/ 11385 h 4454526"/>
              <a:gd name="connsiteX1" fmla="*/ 1928168 w 3965264"/>
              <a:gd name="connsiteY1" fmla="*/ 0 h 4454526"/>
              <a:gd name="connsiteX2" fmla="*/ 1918951 w 3965264"/>
              <a:gd name="connsiteY2" fmla="*/ 2804447 h 4454526"/>
              <a:gd name="connsiteX3" fmla="*/ 1917031 w 3965264"/>
              <a:gd name="connsiteY3" fmla="*/ 3300899 h 4454526"/>
              <a:gd name="connsiteX4" fmla="*/ 3964912 w 3965264"/>
              <a:gd name="connsiteY4" fmla="*/ 3300908 h 4454526"/>
              <a:gd name="connsiteX5" fmla="*/ 3963004 w 3965264"/>
              <a:gd name="connsiteY5" fmla="*/ 4454525 h 4454526"/>
              <a:gd name="connsiteX6" fmla="*/ 944 w 3965264"/>
              <a:gd name="connsiteY6" fmla="*/ 4454526 h 4454526"/>
              <a:gd name="connsiteX7" fmla="*/ 88 w 3965264"/>
              <a:gd name="connsiteY7" fmla="*/ 11385 h 4454526"/>
              <a:gd name="connsiteX0" fmla="*/ 88 w 3963004"/>
              <a:gd name="connsiteY0" fmla="*/ 11385 h 4454526"/>
              <a:gd name="connsiteX1" fmla="*/ 1928168 w 3963004"/>
              <a:gd name="connsiteY1" fmla="*/ 0 h 4454526"/>
              <a:gd name="connsiteX2" fmla="*/ 1918951 w 3963004"/>
              <a:gd name="connsiteY2" fmla="*/ 2804447 h 4454526"/>
              <a:gd name="connsiteX3" fmla="*/ 1917031 w 3963004"/>
              <a:gd name="connsiteY3" fmla="*/ 3300899 h 4454526"/>
              <a:gd name="connsiteX4" fmla="*/ 2942562 w 3963004"/>
              <a:gd name="connsiteY4" fmla="*/ 3281858 h 4454526"/>
              <a:gd name="connsiteX5" fmla="*/ 3963004 w 3963004"/>
              <a:gd name="connsiteY5" fmla="*/ 4454525 h 4454526"/>
              <a:gd name="connsiteX6" fmla="*/ 944 w 3963004"/>
              <a:gd name="connsiteY6" fmla="*/ 4454526 h 4454526"/>
              <a:gd name="connsiteX7" fmla="*/ 88 w 3963004"/>
              <a:gd name="connsiteY7" fmla="*/ 11385 h 4454526"/>
              <a:gd name="connsiteX0" fmla="*/ 88 w 2947004"/>
              <a:gd name="connsiteY0" fmla="*/ 11385 h 4454526"/>
              <a:gd name="connsiteX1" fmla="*/ 1928168 w 2947004"/>
              <a:gd name="connsiteY1" fmla="*/ 0 h 4454526"/>
              <a:gd name="connsiteX2" fmla="*/ 1918951 w 2947004"/>
              <a:gd name="connsiteY2" fmla="*/ 2804447 h 4454526"/>
              <a:gd name="connsiteX3" fmla="*/ 1917031 w 2947004"/>
              <a:gd name="connsiteY3" fmla="*/ 3300899 h 4454526"/>
              <a:gd name="connsiteX4" fmla="*/ 2942562 w 2947004"/>
              <a:gd name="connsiteY4" fmla="*/ 3281858 h 4454526"/>
              <a:gd name="connsiteX5" fmla="*/ 2947004 w 2947004"/>
              <a:gd name="connsiteY5" fmla="*/ 4454525 h 4454526"/>
              <a:gd name="connsiteX6" fmla="*/ 944 w 2947004"/>
              <a:gd name="connsiteY6" fmla="*/ 4454526 h 4454526"/>
              <a:gd name="connsiteX7" fmla="*/ 88 w 2947004"/>
              <a:gd name="connsiteY7" fmla="*/ 11385 h 4454526"/>
              <a:gd name="connsiteX0" fmla="*/ 88 w 2947004"/>
              <a:gd name="connsiteY0" fmla="*/ 11385 h 4454526"/>
              <a:gd name="connsiteX1" fmla="*/ 1928168 w 2947004"/>
              <a:gd name="connsiteY1" fmla="*/ 0 h 4454526"/>
              <a:gd name="connsiteX2" fmla="*/ 1917031 w 2947004"/>
              <a:gd name="connsiteY2" fmla="*/ 3300899 h 4454526"/>
              <a:gd name="connsiteX3" fmla="*/ 2942562 w 2947004"/>
              <a:gd name="connsiteY3" fmla="*/ 3281858 h 4454526"/>
              <a:gd name="connsiteX4" fmla="*/ 2947004 w 2947004"/>
              <a:gd name="connsiteY4" fmla="*/ 4454525 h 4454526"/>
              <a:gd name="connsiteX5" fmla="*/ 944 w 2947004"/>
              <a:gd name="connsiteY5" fmla="*/ 4454526 h 4454526"/>
              <a:gd name="connsiteX6" fmla="*/ 88 w 2947004"/>
              <a:gd name="connsiteY6" fmla="*/ 11385 h 4454526"/>
              <a:gd name="connsiteX0" fmla="*/ 88 w 2947004"/>
              <a:gd name="connsiteY0" fmla="*/ 11385 h 4454526"/>
              <a:gd name="connsiteX1" fmla="*/ 1928168 w 2947004"/>
              <a:gd name="connsiteY1" fmla="*/ 0 h 4454526"/>
              <a:gd name="connsiteX2" fmla="*/ 1917031 w 2947004"/>
              <a:gd name="connsiteY2" fmla="*/ 3300899 h 4454526"/>
              <a:gd name="connsiteX3" fmla="*/ 2942562 w 2947004"/>
              <a:gd name="connsiteY3" fmla="*/ 3281858 h 4454526"/>
              <a:gd name="connsiteX4" fmla="*/ 2947004 w 2947004"/>
              <a:gd name="connsiteY4" fmla="*/ 4454525 h 4454526"/>
              <a:gd name="connsiteX5" fmla="*/ 944 w 2947004"/>
              <a:gd name="connsiteY5" fmla="*/ 4454526 h 4454526"/>
              <a:gd name="connsiteX6" fmla="*/ 88 w 2947004"/>
              <a:gd name="connsiteY6" fmla="*/ 11385 h 4454526"/>
              <a:gd name="connsiteX0" fmla="*/ 88 w 2947004"/>
              <a:gd name="connsiteY0" fmla="*/ 11385 h 4454526"/>
              <a:gd name="connsiteX1" fmla="*/ 1928168 w 2947004"/>
              <a:gd name="connsiteY1" fmla="*/ 0 h 4454526"/>
              <a:gd name="connsiteX2" fmla="*/ 1917031 w 2947004"/>
              <a:gd name="connsiteY2" fmla="*/ 3300899 h 4454526"/>
              <a:gd name="connsiteX3" fmla="*/ 2942562 w 2947004"/>
              <a:gd name="connsiteY3" fmla="*/ 3281858 h 4454526"/>
              <a:gd name="connsiteX4" fmla="*/ 2947004 w 2947004"/>
              <a:gd name="connsiteY4" fmla="*/ 4454525 h 4454526"/>
              <a:gd name="connsiteX5" fmla="*/ 944 w 2947004"/>
              <a:gd name="connsiteY5" fmla="*/ 4454526 h 4454526"/>
              <a:gd name="connsiteX6" fmla="*/ 88 w 2947004"/>
              <a:gd name="connsiteY6" fmla="*/ 11385 h 4454526"/>
              <a:gd name="connsiteX0" fmla="*/ 88 w 2947004"/>
              <a:gd name="connsiteY0" fmla="*/ 11385 h 4454526"/>
              <a:gd name="connsiteX1" fmla="*/ 1916262 w 2947004"/>
              <a:gd name="connsiteY1" fmla="*/ 0 h 4454526"/>
              <a:gd name="connsiteX2" fmla="*/ 1917031 w 2947004"/>
              <a:gd name="connsiteY2" fmla="*/ 3300899 h 4454526"/>
              <a:gd name="connsiteX3" fmla="*/ 2942562 w 2947004"/>
              <a:gd name="connsiteY3" fmla="*/ 3281858 h 4454526"/>
              <a:gd name="connsiteX4" fmla="*/ 2947004 w 2947004"/>
              <a:gd name="connsiteY4" fmla="*/ 4454525 h 4454526"/>
              <a:gd name="connsiteX5" fmla="*/ 944 w 2947004"/>
              <a:gd name="connsiteY5" fmla="*/ 4454526 h 4454526"/>
              <a:gd name="connsiteX6" fmla="*/ 88 w 2947004"/>
              <a:gd name="connsiteY6" fmla="*/ 11385 h 4454526"/>
              <a:gd name="connsiteX0" fmla="*/ 3906 w 2946060"/>
              <a:gd name="connsiteY0" fmla="*/ 4241 h 4454526"/>
              <a:gd name="connsiteX1" fmla="*/ 1915318 w 2946060"/>
              <a:gd name="connsiteY1" fmla="*/ 0 h 4454526"/>
              <a:gd name="connsiteX2" fmla="*/ 1916087 w 2946060"/>
              <a:gd name="connsiteY2" fmla="*/ 3300899 h 4454526"/>
              <a:gd name="connsiteX3" fmla="*/ 2941618 w 2946060"/>
              <a:gd name="connsiteY3" fmla="*/ 3281858 h 4454526"/>
              <a:gd name="connsiteX4" fmla="*/ 2946060 w 2946060"/>
              <a:gd name="connsiteY4" fmla="*/ 4454525 h 4454526"/>
              <a:gd name="connsiteX5" fmla="*/ 0 w 2946060"/>
              <a:gd name="connsiteY5" fmla="*/ 4454526 h 4454526"/>
              <a:gd name="connsiteX6" fmla="*/ 3906 w 2946060"/>
              <a:gd name="connsiteY6" fmla="*/ 4241 h 4454526"/>
              <a:gd name="connsiteX0" fmla="*/ 3906 w 2946060"/>
              <a:gd name="connsiteY0" fmla="*/ 4241 h 4454526"/>
              <a:gd name="connsiteX1" fmla="*/ 1915318 w 2946060"/>
              <a:gd name="connsiteY1" fmla="*/ 0 h 4454526"/>
              <a:gd name="connsiteX2" fmla="*/ 1916087 w 2946060"/>
              <a:gd name="connsiteY2" fmla="*/ 3300899 h 4454526"/>
              <a:gd name="connsiteX3" fmla="*/ 2941618 w 2946060"/>
              <a:gd name="connsiteY3" fmla="*/ 3281858 h 4454526"/>
              <a:gd name="connsiteX4" fmla="*/ 2946060 w 2946060"/>
              <a:gd name="connsiteY4" fmla="*/ 4454525 h 4454526"/>
              <a:gd name="connsiteX5" fmla="*/ 0 w 2946060"/>
              <a:gd name="connsiteY5" fmla="*/ 4454526 h 4454526"/>
              <a:gd name="connsiteX6" fmla="*/ 3906 w 2946060"/>
              <a:gd name="connsiteY6" fmla="*/ 4241 h 4454526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6087 w 2946060"/>
              <a:gd name="connsiteY2" fmla="*/ 3298518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6087 w 2946060"/>
              <a:gd name="connsiteY2" fmla="*/ 3298518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6087 w 2946060"/>
              <a:gd name="connsiteY2" fmla="*/ 3298518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1324 w 2946060"/>
              <a:gd name="connsiteY2" fmla="*/ 3284230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41618 w 2946060"/>
              <a:gd name="connsiteY3" fmla="*/ 3279477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34474 w 2946060"/>
              <a:gd name="connsiteY3" fmla="*/ 3303289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36855 w 2946060"/>
              <a:gd name="connsiteY3" fmla="*/ 3289002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860 h 4452145"/>
              <a:gd name="connsiteX1" fmla="*/ 1912936 w 2946060"/>
              <a:gd name="connsiteY1" fmla="*/ 0 h 4452145"/>
              <a:gd name="connsiteX2" fmla="*/ 1913706 w 2946060"/>
              <a:gd name="connsiteY2" fmla="*/ 3291374 h 4452145"/>
              <a:gd name="connsiteX3" fmla="*/ 2936855 w 2946060"/>
              <a:gd name="connsiteY3" fmla="*/ 3291383 h 4452145"/>
              <a:gd name="connsiteX4" fmla="*/ 2946060 w 2946060"/>
              <a:gd name="connsiteY4" fmla="*/ 4452144 h 4452145"/>
              <a:gd name="connsiteX5" fmla="*/ 0 w 2946060"/>
              <a:gd name="connsiteY5" fmla="*/ 4452145 h 4452145"/>
              <a:gd name="connsiteX6" fmla="*/ 3906 w 2946060"/>
              <a:gd name="connsiteY6" fmla="*/ 1860 h 4452145"/>
              <a:gd name="connsiteX0" fmla="*/ 3906 w 2946060"/>
              <a:gd name="connsiteY0" fmla="*/ 1652067 h 6102352"/>
              <a:gd name="connsiteX1" fmla="*/ 1915317 w 2946060"/>
              <a:gd name="connsiteY1" fmla="*/ 0 h 6102352"/>
              <a:gd name="connsiteX2" fmla="*/ 1913706 w 2946060"/>
              <a:gd name="connsiteY2" fmla="*/ 4941581 h 6102352"/>
              <a:gd name="connsiteX3" fmla="*/ 2936855 w 2946060"/>
              <a:gd name="connsiteY3" fmla="*/ 4941590 h 6102352"/>
              <a:gd name="connsiteX4" fmla="*/ 2946060 w 2946060"/>
              <a:gd name="connsiteY4" fmla="*/ 6102351 h 6102352"/>
              <a:gd name="connsiteX5" fmla="*/ 0 w 2946060"/>
              <a:gd name="connsiteY5" fmla="*/ 6102352 h 6102352"/>
              <a:gd name="connsiteX6" fmla="*/ 3906 w 2946060"/>
              <a:gd name="connsiteY6" fmla="*/ 1652067 h 6102352"/>
              <a:gd name="connsiteX0" fmla="*/ 6287 w 2946060"/>
              <a:gd name="connsiteY0" fmla="*/ 0 h 6102872"/>
              <a:gd name="connsiteX1" fmla="*/ 1915317 w 2946060"/>
              <a:gd name="connsiteY1" fmla="*/ 520 h 6102872"/>
              <a:gd name="connsiteX2" fmla="*/ 1913706 w 2946060"/>
              <a:gd name="connsiteY2" fmla="*/ 4942101 h 6102872"/>
              <a:gd name="connsiteX3" fmla="*/ 2936855 w 2946060"/>
              <a:gd name="connsiteY3" fmla="*/ 4942110 h 6102872"/>
              <a:gd name="connsiteX4" fmla="*/ 2946060 w 2946060"/>
              <a:gd name="connsiteY4" fmla="*/ 6102871 h 6102872"/>
              <a:gd name="connsiteX5" fmla="*/ 0 w 2946060"/>
              <a:gd name="connsiteY5" fmla="*/ 6102872 h 6102872"/>
              <a:gd name="connsiteX6" fmla="*/ 6287 w 2946060"/>
              <a:gd name="connsiteY6" fmla="*/ 0 h 610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6060" h="6102872">
                <a:moveTo>
                  <a:pt x="6287" y="0"/>
                </a:moveTo>
                <a:lnTo>
                  <a:pt x="1915317" y="520"/>
                </a:lnTo>
                <a:cubicBezTo>
                  <a:pt x="1917307" y="872622"/>
                  <a:pt x="1914503" y="4336388"/>
                  <a:pt x="1913706" y="4942101"/>
                </a:cubicBezTo>
                <a:lnTo>
                  <a:pt x="2936855" y="4942110"/>
                </a:lnTo>
                <a:cubicBezTo>
                  <a:pt x="2938600" y="5329824"/>
                  <a:pt x="2944315" y="5715157"/>
                  <a:pt x="2946060" y="6102871"/>
                </a:cubicBezTo>
                <a:lnTo>
                  <a:pt x="0" y="6102872"/>
                </a:lnTo>
                <a:cubicBezTo>
                  <a:pt x="508" y="5001237"/>
                  <a:pt x="5779" y="1101635"/>
                  <a:pt x="62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E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F1C003-909D-1362-C0A3-89C44FF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474" y="379875"/>
            <a:ext cx="8069046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474" y="2028030"/>
            <a:ext cx="9095207" cy="330596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51" y="377851"/>
            <a:ext cx="904815" cy="89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53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udus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657BD36-E0C7-E233-51ED-F21D871A6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949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õpu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6B8091-B7BE-9BCB-5801-1512E1293D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751" y="2022474"/>
            <a:ext cx="11122442" cy="4457122"/>
          </a:xfrm>
          <a:custGeom>
            <a:avLst/>
            <a:gdLst>
              <a:gd name="connsiteX0" fmla="*/ 0 w 11117263"/>
              <a:gd name="connsiteY0" fmla="*/ 0 h 4440238"/>
              <a:gd name="connsiteX1" fmla="*/ 11117263 w 11117263"/>
              <a:gd name="connsiteY1" fmla="*/ 0 h 4440238"/>
              <a:gd name="connsiteX2" fmla="*/ 11117263 w 11117263"/>
              <a:gd name="connsiteY2" fmla="*/ 3295650 h 4440238"/>
              <a:gd name="connsiteX3" fmla="*/ 11112500 w 11117263"/>
              <a:gd name="connsiteY3" fmla="*/ 3295650 h 4440238"/>
              <a:gd name="connsiteX4" fmla="*/ 11112500 w 11117263"/>
              <a:gd name="connsiteY4" fmla="*/ 4440238 h 4440238"/>
              <a:gd name="connsiteX5" fmla="*/ 4121150 w 11117263"/>
              <a:gd name="connsiteY5" fmla="*/ 4440238 h 4440238"/>
              <a:gd name="connsiteX6" fmla="*/ 4121150 w 11117263"/>
              <a:gd name="connsiteY6" fmla="*/ 3295650 h 4440238"/>
              <a:gd name="connsiteX7" fmla="*/ 0 w 11117263"/>
              <a:gd name="connsiteY7" fmla="*/ 3295650 h 4440238"/>
              <a:gd name="connsiteX0" fmla="*/ 0 w 11117263"/>
              <a:gd name="connsiteY0" fmla="*/ 0 h 4440238"/>
              <a:gd name="connsiteX1" fmla="*/ 11117263 w 11117263"/>
              <a:gd name="connsiteY1" fmla="*/ 0 h 4440238"/>
              <a:gd name="connsiteX2" fmla="*/ 11116222 w 11117263"/>
              <a:gd name="connsiteY2" fmla="*/ 2729186 h 4440238"/>
              <a:gd name="connsiteX3" fmla="*/ 11117263 w 11117263"/>
              <a:gd name="connsiteY3" fmla="*/ 3295650 h 4440238"/>
              <a:gd name="connsiteX4" fmla="*/ 11112500 w 11117263"/>
              <a:gd name="connsiteY4" fmla="*/ 3295650 h 4440238"/>
              <a:gd name="connsiteX5" fmla="*/ 11112500 w 11117263"/>
              <a:gd name="connsiteY5" fmla="*/ 4440238 h 4440238"/>
              <a:gd name="connsiteX6" fmla="*/ 4121150 w 11117263"/>
              <a:gd name="connsiteY6" fmla="*/ 4440238 h 4440238"/>
              <a:gd name="connsiteX7" fmla="*/ 4121150 w 11117263"/>
              <a:gd name="connsiteY7" fmla="*/ 3295650 h 4440238"/>
              <a:gd name="connsiteX8" fmla="*/ 0 w 11117263"/>
              <a:gd name="connsiteY8" fmla="*/ 3295650 h 4440238"/>
              <a:gd name="connsiteX9" fmla="*/ 0 w 11117263"/>
              <a:gd name="connsiteY9" fmla="*/ 0 h 4440238"/>
              <a:gd name="connsiteX0" fmla="*/ 0 w 11117263"/>
              <a:gd name="connsiteY0" fmla="*/ 0 h 4442372"/>
              <a:gd name="connsiteX1" fmla="*/ 11117263 w 11117263"/>
              <a:gd name="connsiteY1" fmla="*/ 0 h 4442372"/>
              <a:gd name="connsiteX2" fmla="*/ 11116222 w 11117263"/>
              <a:gd name="connsiteY2" fmla="*/ 2729186 h 4442372"/>
              <a:gd name="connsiteX3" fmla="*/ 11117263 w 11117263"/>
              <a:gd name="connsiteY3" fmla="*/ 3295650 h 4442372"/>
              <a:gd name="connsiteX4" fmla="*/ 11112500 w 11117263"/>
              <a:gd name="connsiteY4" fmla="*/ 3295650 h 4442372"/>
              <a:gd name="connsiteX5" fmla="*/ 11112500 w 11117263"/>
              <a:gd name="connsiteY5" fmla="*/ 4440238 h 4442372"/>
              <a:gd name="connsiteX6" fmla="*/ 8309960 w 11117263"/>
              <a:gd name="connsiteY6" fmla="*/ 4442372 h 4442372"/>
              <a:gd name="connsiteX7" fmla="*/ 4121150 w 11117263"/>
              <a:gd name="connsiteY7" fmla="*/ 4440238 h 4442372"/>
              <a:gd name="connsiteX8" fmla="*/ 4121150 w 11117263"/>
              <a:gd name="connsiteY8" fmla="*/ 3295650 h 4442372"/>
              <a:gd name="connsiteX9" fmla="*/ 0 w 11117263"/>
              <a:gd name="connsiteY9" fmla="*/ 3295650 h 4442372"/>
              <a:gd name="connsiteX10" fmla="*/ 0 w 11117263"/>
              <a:gd name="connsiteY10" fmla="*/ 0 h 444237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6222 w 11117263"/>
              <a:gd name="connsiteY2" fmla="*/ 2729186 h 4452882"/>
              <a:gd name="connsiteX3" fmla="*/ 11117263 w 11117263"/>
              <a:gd name="connsiteY3" fmla="*/ 3295650 h 4452882"/>
              <a:gd name="connsiteX4" fmla="*/ 11112500 w 11117263"/>
              <a:gd name="connsiteY4" fmla="*/ 3295650 h 4452882"/>
              <a:gd name="connsiteX5" fmla="*/ 11112500 w 11117263"/>
              <a:gd name="connsiteY5" fmla="*/ 4440238 h 4452882"/>
              <a:gd name="connsiteX6" fmla="*/ 8047202 w 11117263"/>
              <a:gd name="connsiteY6" fmla="*/ 4452882 h 4452882"/>
              <a:gd name="connsiteX7" fmla="*/ 4121150 w 11117263"/>
              <a:gd name="connsiteY7" fmla="*/ 4440238 h 4452882"/>
              <a:gd name="connsiteX8" fmla="*/ 4121150 w 11117263"/>
              <a:gd name="connsiteY8" fmla="*/ 3295650 h 4452882"/>
              <a:gd name="connsiteX9" fmla="*/ 0 w 11117263"/>
              <a:gd name="connsiteY9" fmla="*/ 3295650 h 4452882"/>
              <a:gd name="connsiteX10" fmla="*/ 0 w 11117263"/>
              <a:gd name="connsiteY10" fmla="*/ 0 h 445288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6222 w 11117263"/>
              <a:gd name="connsiteY2" fmla="*/ 2729186 h 4452882"/>
              <a:gd name="connsiteX3" fmla="*/ 11117263 w 11117263"/>
              <a:gd name="connsiteY3" fmla="*/ 3295650 h 4452882"/>
              <a:gd name="connsiteX4" fmla="*/ 11112500 w 11117263"/>
              <a:gd name="connsiteY4" fmla="*/ 3295650 h 4452882"/>
              <a:gd name="connsiteX5" fmla="*/ 8053990 w 11117263"/>
              <a:gd name="connsiteY5" fmla="*/ 2811135 h 4452882"/>
              <a:gd name="connsiteX6" fmla="*/ 8047202 w 11117263"/>
              <a:gd name="connsiteY6" fmla="*/ 4452882 h 4452882"/>
              <a:gd name="connsiteX7" fmla="*/ 4121150 w 11117263"/>
              <a:gd name="connsiteY7" fmla="*/ 4440238 h 4452882"/>
              <a:gd name="connsiteX8" fmla="*/ 4121150 w 11117263"/>
              <a:gd name="connsiteY8" fmla="*/ 3295650 h 4452882"/>
              <a:gd name="connsiteX9" fmla="*/ 0 w 11117263"/>
              <a:gd name="connsiteY9" fmla="*/ 3295650 h 4452882"/>
              <a:gd name="connsiteX10" fmla="*/ 0 w 11117263"/>
              <a:gd name="connsiteY10" fmla="*/ 0 h 445288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7263 w 11117263"/>
              <a:gd name="connsiteY2" fmla="*/ 3295650 h 4452882"/>
              <a:gd name="connsiteX3" fmla="*/ 11112500 w 11117263"/>
              <a:gd name="connsiteY3" fmla="*/ 3295650 h 4452882"/>
              <a:gd name="connsiteX4" fmla="*/ 8053990 w 11117263"/>
              <a:gd name="connsiteY4" fmla="*/ 2811135 h 4452882"/>
              <a:gd name="connsiteX5" fmla="*/ 8047202 w 11117263"/>
              <a:gd name="connsiteY5" fmla="*/ 4452882 h 4452882"/>
              <a:gd name="connsiteX6" fmla="*/ 4121150 w 11117263"/>
              <a:gd name="connsiteY6" fmla="*/ 4440238 h 4452882"/>
              <a:gd name="connsiteX7" fmla="*/ 4121150 w 11117263"/>
              <a:gd name="connsiteY7" fmla="*/ 3295650 h 4452882"/>
              <a:gd name="connsiteX8" fmla="*/ 0 w 11117263"/>
              <a:gd name="connsiteY8" fmla="*/ 3295650 h 4452882"/>
              <a:gd name="connsiteX9" fmla="*/ 0 w 11117263"/>
              <a:gd name="connsiteY9" fmla="*/ 0 h 445288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7263 w 11117263"/>
              <a:gd name="connsiteY2" fmla="*/ 3295650 h 4452882"/>
              <a:gd name="connsiteX3" fmla="*/ 11101989 w 11117263"/>
              <a:gd name="connsiteY3" fmla="*/ 2801664 h 4452882"/>
              <a:gd name="connsiteX4" fmla="*/ 8053990 w 11117263"/>
              <a:gd name="connsiteY4" fmla="*/ 2811135 h 4452882"/>
              <a:gd name="connsiteX5" fmla="*/ 8047202 w 11117263"/>
              <a:gd name="connsiteY5" fmla="*/ 4452882 h 4452882"/>
              <a:gd name="connsiteX6" fmla="*/ 4121150 w 11117263"/>
              <a:gd name="connsiteY6" fmla="*/ 4440238 h 4452882"/>
              <a:gd name="connsiteX7" fmla="*/ 4121150 w 11117263"/>
              <a:gd name="connsiteY7" fmla="*/ 3295650 h 4452882"/>
              <a:gd name="connsiteX8" fmla="*/ 0 w 11117263"/>
              <a:gd name="connsiteY8" fmla="*/ 3295650 h 4452882"/>
              <a:gd name="connsiteX9" fmla="*/ 0 w 11117263"/>
              <a:gd name="connsiteY9" fmla="*/ 0 h 4452882"/>
              <a:gd name="connsiteX0" fmla="*/ 0 w 11117263"/>
              <a:gd name="connsiteY0" fmla="*/ 0 h 4452882"/>
              <a:gd name="connsiteX1" fmla="*/ 11117263 w 11117263"/>
              <a:gd name="connsiteY1" fmla="*/ 0 h 4452882"/>
              <a:gd name="connsiteX2" fmla="*/ 11117263 w 11117263"/>
              <a:gd name="connsiteY2" fmla="*/ 3295650 h 4452882"/>
              <a:gd name="connsiteX3" fmla="*/ 11101989 w 11117263"/>
              <a:gd name="connsiteY3" fmla="*/ 2801664 h 4452882"/>
              <a:gd name="connsiteX4" fmla="*/ 8053990 w 11117263"/>
              <a:gd name="connsiteY4" fmla="*/ 2795260 h 4452882"/>
              <a:gd name="connsiteX5" fmla="*/ 8047202 w 11117263"/>
              <a:gd name="connsiteY5" fmla="*/ 4452882 h 4452882"/>
              <a:gd name="connsiteX6" fmla="*/ 4121150 w 11117263"/>
              <a:gd name="connsiteY6" fmla="*/ 4440238 h 4452882"/>
              <a:gd name="connsiteX7" fmla="*/ 4121150 w 11117263"/>
              <a:gd name="connsiteY7" fmla="*/ 3295650 h 4452882"/>
              <a:gd name="connsiteX8" fmla="*/ 0 w 11117263"/>
              <a:gd name="connsiteY8" fmla="*/ 3295650 h 4452882"/>
              <a:gd name="connsiteX9" fmla="*/ 0 w 11117263"/>
              <a:gd name="connsiteY9" fmla="*/ 0 h 4452882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8053990 w 11117263"/>
              <a:gd name="connsiteY4" fmla="*/ 2795260 h 4447597"/>
              <a:gd name="connsiteX5" fmla="*/ 9067313 w 11117263"/>
              <a:gd name="connsiteY5" fmla="*/ 4447597 h 4447597"/>
              <a:gd name="connsiteX6" fmla="*/ 4121150 w 11117263"/>
              <a:gd name="connsiteY6" fmla="*/ 4440238 h 4447597"/>
              <a:gd name="connsiteX7" fmla="*/ 4121150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9074101 w 11117263"/>
              <a:gd name="connsiteY4" fmla="*/ 2800545 h 4447597"/>
              <a:gd name="connsiteX5" fmla="*/ 9067313 w 11117263"/>
              <a:gd name="connsiteY5" fmla="*/ 4447597 h 4447597"/>
              <a:gd name="connsiteX6" fmla="*/ 4121150 w 11117263"/>
              <a:gd name="connsiteY6" fmla="*/ 4440238 h 4447597"/>
              <a:gd name="connsiteX7" fmla="*/ 4121150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9074101 w 11117263"/>
              <a:gd name="connsiteY4" fmla="*/ 2800545 h 4447597"/>
              <a:gd name="connsiteX5" fmla="*/ 9067313 w 11117263"/>
              <a:gd name="connsiteY5" fmla="*/ 4447597 h 4447597"/>
              <a:gd name="connsiteX6" fmla="*/ 4121150 w 11117263"/>
              <a:gd name="connsiteY6" fmla="*/ 4440238 h 4447597"/>
              <a:gd name="connsiteX7" fmla="*/ 4086225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9074101 w 11117263"/>
              <a:gd name="connsiteY4" fmla="*/ 2800545 h 4447597"/>
              <a:gd name="connsiteX5" fmla="*/ 9067313 w 11117263"/>
              <a:gd name="connsiteY5" fmla="*/ 4447597 h 4447597"/>
              <a:gd name="connsiteX6" fmla="*/ 4086225 w 11117263"/>
              <a:gd name="connsiteY6" fmla="*/ 4440238 h 4447597"/>
              <a:gd name="connsiteX7" fmla="*/ 4086225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17263 w 11117263"/>
              <a:gd name="connsiteY2" fmla="*/ 3295650 h 4447597"/>
              <a:gd name="connsiteX3" fmla="*/ 11101989 w 11117263"/>
              <a:gd name="connsiteY3" fmla="*/ 2801664 h 4447597"/>
              <a:gd name="connsiteX4" fmla="*/ 9074101 w 11117263"/>
              <a:gd name="connsiteY4" fmla="*/ 2800545 h 4447597"/>
              <a:gd name="connsiteX5" fmla="*/ 9076838 w 11117263"/>
              <a:gd name="connsiteY5" fmla="*/ 4447597 h 4447597"/>
              <a:gd name="connsiteX6" fmla="*/ 4086225 w 11117263"/>
              <a:gd name="connsiteY6" fmla="*/ 4440238 h 4447597"/>
              <a:gd name="connsiteX7" fmla="*/ 4086225 w 11117263"/>
              <a:gd name="connsiteY7" fmla="*/ 3295650 h 4447597"/>
              <a:gd name="connsiteX8" fmla="*/ 0 w 11117263"/>
              <a:gd name="connsiteY8" fmla="*/ 3295650 h 4447597"/>
              <a:gd name="connsiteX9" fmla="*/ 0 w 11117263"/>
              <a:gd name="connsiteY9" fmla="*/ 0 h 4447597"/>
              <a:gd name="connsiteX0" fmla="*/ 0 w 11117263"/>
              <a:gd name="connsiteY0" fmla="*/ 0 h 4447597"/>
              <a:gd name="connsiteX1" fmla="*/ 11117263 w 11117263"/>
              <a:gd name="connsiteY1" fmla="*/ 0 h 4447597"/>
              <a:gd name="connsiteX2" fmla="*/ 11101989 w 11117263"/>
              <a:gd name="connsiteY2" fmla="*/ 2801664 h 4447597"/>
              <a:gd name="connsiteX3" fmla="*/ 9074101 w 11117263"/>
              <a:gd name="connsiteY3" fmla="*/ 2800545 h 4447597"/>
              <a:gd name="connsiteX4" fmla="*/ 9076838 w 11117263"/>
              <a:gd name="connsiteY4" fmla="*/ 4447597 h 4447597"/>
              <a:gd name="connsiteX5" fmla="*/ 4086225 w 11117263"/>
              <a:gd name="connsiteY5" fmla="*/ 4440238 h 4447597"/>
              <a:gd name="connsiteX6" fmla="*/ 4086225 w 11117263"/>
              <a:gd name="connsiteY6" fmla="*/ 3295650 h 4447597"/>
              <a:gd name="connsiteX7" fmla="*/ 0 w 11117263"/>
              <a:gd name="connsiteY7" fmla="*/ 3295650 h 4447597"/>
              <a:gd name="connsiteX8" fmla="*/ 0 w 11117263"/>
              <a:gd name="connsiteY8" fmla="*/ 0 h 4447597"/>
              <a:gd name="connsiteX0" fmla="*/ 0 w 11122175"/>
              <a:gd name="connsiteY0" fmla="*/ 0 h 4447597"/>
              <a:gd name="connsiteX1" fmla="*/ 11117263 w 11122175"/>
              <a:gd name="connsiteY1" fmla="*/ 0 h 4447597"/>
              <a:gd name="connsiteX2" fmla="*/ 11121039 w 11122175"/>
              <a:gd name="connsiteY2" fmla="*/ 2801664 h 4447597"/>
              <a:gd name="connsiteX3" fmla="*/ 9074101 w 11122175"/>
              <a:gd name="connsiteY3" fmla="*/ 2800545 h 4447597"/>
              <a:gd name="connsiteX4" fmla="*/ 9076838 w 11122175"/>
              <a:gd name="connsiteY4" fmla="*/ 4447597 h 4447597"/>
              <a:gd name="connsiteX5" fmla="*/ 4086225 w 11122175"/>
              <a:gd name="connsiteY5" fmla="*/ 4440238 h 4447597"/>
              <a:gd name="connsiteX6" fmla="*/ 4086225 w 11122175"/>
              <a:gd name="connsiteY6" fmla="*/ 3295650 h 4447597"/>
              <a:gd name="connsiteX7" fmla="*/ 0 w 11122175"/>
              <a:gd name="connsiteY7" fmla="*/ 3295650 h 4447597"/>
              <a:gd name="connsiteX8" fmla="*/ 0 w 11122175"/>
              <a:gd name="connsiteY8" fmla="*/ 0 h 4447597"/>
              <a:gd name="connsiteX0" fmla="*/ 0 w 11122442"/>
              <a:gd name="connsiteY0" fmla="*/ 9525 h 4457122"/>
              <a:gd name="connsiteX1" fmla="*/ 11120438 w 11122442"/>
              <a:gd name="connsiteY1" fmla="*/ 0 h 4457122"/>
              <a:gd name="connsiteX2" fmla="*/ 11121039 w 11122442"/>
              <a:gd name="connsiteY2" fmla="*/ 2811189 h 4457122"/>
              <a:gd name="connsiteX3" fmla="*/ 9074101 w 11122442"/>
              <a:gd name="connsiteY3" fmla="*/ 2810070 h 4457122"/>
              <a:gd name="connsiteX4" fmla="*/ 9076838 w 11122442"/>
              <a:gd name="connsiteY4" fmla="*/ 4457122 h 4457122"/>
              <a:gd name="connsiteX5" fmla="*/ 4086225 w 11122442"/>
              <a:gd name="connsiteY5" fmla="*/ 4449763 h 4457122"/>
              <a:gd name="connsiteX6" fmla="*/ 4086225 w 11122442"/>
              <a:gd name="connsiteY6" fmla="*/ 3305175 h 4457122"/>
              <a:gd name="connsiteX7" fmla="*/ 0 w 11122442"/>
              <a:gd name="connsiteY7" fmla="*/ 3305175 h 4457122"/>
              <a:gd name="connsiteX8" fmla="*/ 0 w 11122442"/>
              <a:gd name="connsiteY8" fmla="*/ 9525 h 445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22442" h="4457122">
                <a:moveTo>
                  <a:pt x="0" y="9525"/>
                </a:moveTo>
                <a:lnTo>
                  <a:pt x="11120438" y="0"/>
                </a:lnTo>
                <a:cubicBezTo>
                  <a:pt x="11115347" y="933888"/>
                  <a:pt x="11126130" y="1877301"/>
                  <a:pt x="11121039" y="2811189"/>
                </a:cubicBezTo>
                <a:lnTo>
                  <a:pt x="9074101" y="2810070"/>
                </a:lnTo>
                <a:cubicBezTo>
                  <a:pt x="9071838" y="3357319"/>
                  <a:pt x="9079101" y="3909873"/>
                  <a:pt x="9076838" y="4457122"/>
                </a:cubicBezTo>
                <a:lnTo>
                  <a:pt x="4086225" y="4449763"/>
                </a:lnTo>
                <a:lnTo>
                  <a:pt x="4086225" y="3305175"/>
                </a:lnTo>
                <a:lnTo>
                  <a:pt x="0" y="3305175"/>
                </a:lnTo>
                <a:lnTo>
                  <a:pt x="0" y="95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3A1EF-6F30-22B5-5A4B-91EB991F3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85" y="377190"/>
            <a:ext cx="10102631" cy="1153795"/>
          </a:xfrm>
        </p:spPr>
        <p:txBody>
          <a:bodyPr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E77C-AC89-90E0-914E-986934AE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85" y="5327015"/>
            <a:ext cx="3949064" cy="1153795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398" y="5331042"/>
            <a:ext cx="1402187" cy="7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9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3F1C003-909D-1362-C0A3-89C44FFA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100934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020443" y="2015161"/>
            <a:ext cx="2176040" cy="4445000"/>
          </a:xfrm>
        </p:spPr>
        <p:txBody>
          <a:bodyPr/>
          <a:lstStyle/>
          <a:p>
            <a:endParaRPr lang="et-EE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569844" y="2015160"/>
            <a:ext cx="4102964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44118" y="2036763"/>
            <a:ext cx="4102964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19968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118" y="2036763"/>
            <a:ext cx="3032459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44243" y="2036763"/>
            <a:ext cx="2867728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578850" y="2036763"/>
            <a:ext cx="3093957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17877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44118" y="2036763"/>
            <a:ext cx="3032459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A451CC-625E-0301-0C35-925565DA444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2195" y="2036762"/>
            <a:ext cx="3191819" cy="4445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EE" dirty="0">
                <a:solidFill>
                  <a:schemeClr val="bg2"/>
                </a:solidFill>
              </a:rPr>
              <a:t>•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E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576841" y="2015161"/>
            <a:ext cx="3095966" cy="4445000"/>
          </a:xfrm>
        </p:spPr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3185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6553198" y="2036763"/>
            <a:ext cx="5119608" cy="4456634"/>
          </a:xfrm>
          <a:custGeom>
            <a:avLst/>
            <a:gdLst>
              <a:gd name="connsiteX0" fmla="*/ 0 w 5119608"/>
              <a:gd name="connsiteY0" fmla="*/ 0 h 4456634"/>
              <a:gd name="connsiteX1" fmla="*/ 4060785 w 5119608"/>
              <a:gd name="connsiteY1" fmla="*/ 0 h 4456634"/>
              <a:gd name="connsiteX2" fmla="*/ 4060785 w 5119608"/>
              <a:gd name="connsiteY2" fmla="*/ 2824604 h 4456634"/>
              <a:gd name="connsiteX3" fmla="*/ 5119608 w 5119608"/>
              <a:gd name="connsiteY3" fmla="*/ 2824604 h 4456634"/>
              <a:gd name="connsiteX4" fmla="*/ 5119608 w 5119608"/>
              <a:gd name="connsiteY4" fmla="*/ 4456634 h 4456634"/>
              <a:gd name="connsiteX5" fmla="*/ 993495 w 5119608"/>
              <a:gd name="connsiteY5" fmla="*/ 4456634 h 4456634"/>
              <a:gd name="connsiteX6" fmla="*/ 993495 w 5119608"/>
              <a:gd name="connsiteY6" fmla="*/ 2824604 h 4456634"/>
              <a:gd name="connsiteX7" fmla="*/ 0 w 5119608"/>
              <a:gd name="connsiteY7" fmla="*/ 2824604 h 445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9608" h="4456634">
                <a:moveTo>
                  <a:pt x="0" y="0"/>
                </a:moveTo>
                <a:lnTo>
                  <a:pt x="4060785" y="0"/>
                </a:lnTo>
                <a:lnTo>
                  <a:pt x="4060785" y="2824604"/>
                </a:lnTo>
                <a:lnTo>
                  <a:pt x="5119608" y="2824604"/>
                </a:lnTo>
                <a:lnTo>
                  <a:pt x="5119608" y="4456634"/>
                </a:lnTo>
                <a:lnTo>
                  <a:pt x="993495" y="4456634"/>
                </a:lnTo>
                <a:lnTo>
                  <a:pt x="993495" y="2824604"/>
                </a:lnTo>
                <a:lnTo>
                  <a:pt x="0" y="28246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t-EE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52B3D071-CC90-1A0A-6494-C69815A6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823" y="378460"/>
            <a:ext cx="895984" cy="8820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CE3882E-7C49-8C5E-A3A4-0FCD5EC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8" y="379875"/>
            <a:ext cx="5115902" cy="1159365"/>
          </a:xfrm>
        </p:spPr>
        <p:txBody>
          <a:bodyPr anchor="t">
            <a:normAutofit/>
          </a:bodyPr>
          <a:lstStyle>
            <a:lvl1pPr>
              <a:defRPr sz="3000">
                <a:latin typeface="Trim Mono" panose="00000500000000000000" pitchFamily="50" charset="-70"/>
              </a:defRPr>
            </a:lvl1pPr>
          </a:lstStyle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44512" y="2036763"/>
            <a:ext cx="5115507" cy="44566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0056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lusruudustik" hidden="1">
            <a:extLst>
              <a:ext uri="{FF2B5EF4-FFF2-40B4-BE49-F238E27FC236}">
                <a16:creationId xmlns:a16="http://schemas.microsoft.com/office/drawing/2014/main" id="{7B07692A-1395-6000-D0C6-355C346F4297}"/>
              </a:ext>
            </a:extLst>
          </p:cNvPr>
          <p:cNvGrpSpPr/>
          <p:nvPr userDrawn="1"/>
        </p:nvGrpSpPr>
        <p:grpSpPr>
          <a:xfrm>
            <a:off x="-635" y="-2539"/>
            <a:ext cx="12192000" cy="6858000"/>
            <a:chOff x="-635" y="-2539"/>
            <a:chExt cx="12192000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FBC64E7-C238-FB09-2415-A9FDBDD5B49D}"/>
                </a:ext>
              </a:extLst>
            </p:cNvPr>
            <p:cNvGrpSpPr/>
            <p:nvPr userDrawn="1"/>
          </p:nvGrpSpPr>
          <p:grpSpPr>
            <a:xfrm>
              <a:off x="530225" y="-2539"/>
              <a:ext cx="11137265" cy="6858000"/>
              <a:chOff x="530225" y="-2539"/>
              <a:chExt cx="11137265" cy="6858000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53E6ED6C-16E1-1121-B1FB-D23E715E9FAC}"/>
                  </a:ext>
                </a:extLst>
              </p:cNvPr>
              <p:cNvSpPr/>
              <p:nvPr/>
            </p:nvSpPr>
            <p:spPr>
              <a:xfrm>
                <a:off x="53022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4CDD9E6-C1A0-4745-21AB-E4C50E19C0B5}"/>
                  </a:ext>
                </a:extLst>
              </p:cNvPr>
              <p:cNvSpPr/>
              <p:nvPr/>
            </p:nvSpPr>
            <p:spPr>
              <a:xfrm>
                <a:off x="142494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210B088-699B-DB22-091E-02EF21F4B315}"/>
                  </a:ext>
                </a:extLst>
              </p:cNvPr>
              <p:cNvSpPr/>
              <p:nvPr/>
            </p:nvSpPr>
            <p:spPr>
              <a:xfrm>
                <a:off x="155384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F70140D-4CC2-1C65-9D96-6AE952C9CE11}"/>
                  </a:ext>
                </a:extLst>
              </p:cNvPr>
              <p:cNvSpPr/>
              <p:nvPr/>
            </p:nvSpPr>
            <p:spPr>
              <a:xfrm>
                <a:off x="244856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D4DEB85-BC5E-B24B-B0D0-49B002B76213}"/>
                  </a:ext>
                </a:extLst>
              </p:cNvPr>
              <p:cNvSpPr/>
              <p:nvPr/>
            </p:nvSpPr>
            <p:spPr>
              <a:xfrm>
                <a:off x="258064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304296C-E555-5F0F-DB9D-4CF8BA98052A}"/>
                  </a:ext>
                </a:extLst>
              </p:cNvPr>
              <p:cNvSpPr/>
              <p:nvPr/>
            </p:nvSpPr>
            <p:spPr>
              <a:xfrm>
                <a:off x="3472179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308FC74-878E-94F9-86AB-98D956E04590}"/>
                  </a:ext>
                </a:extLst>
              </p:cNvPr>
              <p:cNvSpPr/>
              <p:nvPr/>
            </p:nvSpPr>
            <p:spPr>
              <a:xfrm>
                <a:off x="360108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362EA7-AA61-6466-FAA9-7C703F0D6463}"/>
                  </a:ext>
                </a:extLst>
              </p:cNvPr>
              <p:cNvSpPr/>
              <p:nvPr/>
            </p:nvSpPr>
            <p:spPr>
              <a:xfrm>
                <a:off x="449580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CA6985A-A8DF-70C3-F662-66FE897C3C6C}"/>
                  </a:ext>
                </a:extLst>
              </p:cNvPr>
              <p:cNvSpPr/>
              <p:nvPr/>
            </p:nvSpPr>
            <p:spPr>
              <a:xfrm>
                <a:off x="462470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56FD272-A1A8-BD6F-CCAC-DA9122D5EE9A}"/>
                  </a:ext>
                </a:extLst>
              </p:cNvPr>
              <p:cNvSpPr/>
              <p:nvPr/>
            </p:nvSpPr>
            <p:spPr>
              <a:xfrm>
                <a:off x="551942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38F4890D-17C1-66A0-AF81-3A7359C3FBDE}"/>
                  </a:ext>
                </a:extLst>
              </p:cNvPr>
              <p:cNvSpPr/>
              <p:nvPr/>
            </p:nvSpPr>
            <p:spPr>
              <a:xfrm>
                <a:off x="564832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87D2AD7-ADE9-29FD-7A07-93E053BA2EDB}"/>
                  </a:ext>
                </a:extLst>
              </p:cNvPr>
              <p:cNvSpPr/>
              <p:nvPr/>
            </p:nvSpPr>
            <p:spPr>
              <a:xfrm>
                <a:off x="654304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64D80C6-BA31-3B7F-C322-5A4A94A80E89}"/>
                  </a:ext>
                </a:extLst>
              </p:cNvPr>
              <p:cNvSpPr/>
              <p:nvPr/>
            </p:nvSpPr>
            <p:spPr>
              <a:xfrm>
                <a:off x="667194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DFD7682-109F-F107-8207-34F9F4390B9E}"/>
                  </a:ext>
                </a:extLst>
              </p:cNvPr>
              <p:cNvSpPr/>
              <p:nvPr/>
            </p:nvSpPr>
            <p:spPr>
              <a:xfrm>
                <a:off x="7566659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DC8C58C-0243-1F74-94B0-103287F77B5F}"/>
                  </a:ext>
                </a:extLst>
              </p:cNvPr>
              <p:cNvSpPr/>
              <p:nvPr/>
            </p:nvSpPr>
            <p:spPr>
              <a:xfrm>
                <a:off x="769556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BAC0DC0E-A71B-9150-C036-C515503E3B58}"/>
                  </a:ext>
                </a:extLst>
              </p:cNvPr>
              <p:cNvSpPr/>
              <p:nvPr/>
            </p:nvSpPr>
            <p:spPr>
              <a:xfrm>
                <a:off x="859028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BBB95B7-87FD-A416-1E49-A990E69536B3}"/>
                  </a:ext>
                </a:extLst>
              </p:cNvPr>
              <p:cNvSpPr/>
              <p:nvPr/>
            </p:nvSpPr>
            <p:spPr>
              <a:xfrm>
                <a:off x="871918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A0987D2-FF06-E54C-4899-CF7E66C8FC57}"/>
                  </a:ext>
                </a:extLst>
              </p:cNvPr>
              <p:cNvSpPr/>
              <p:nvPr/>
            </p:nvSpPr>
            <p:spPr>
              <a:xfrm>
                <a:off x="961390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AC7D51C1-3668-10A7-3FA7-B2EED9FD3189}"/>
                  </a:ext>
                </a:extLst>
              </p:cNvPr>
              <p:cNvSpPr/>
              <p:nvPr/>
            </p:nvSpPr>
            <p:spPr>
              <a:xfrm>
                <a:off x="974217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44FC9494-3099-CFEC-DD23-53354D95CC34}"/>
                  </a:ext>
                </a:extLst>
              </p:cNvPr>
              <p:cNvSpPr/>
              <p:nvPr/>
            </p:nvSpPr>
            <p:spPr>
              <a:xfrm>
                <a:off x="1063752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EECA4CF-80B0-3710-CD4F-F74657A23E5A}"/>
                  </a:ext>
                </a:extLst>
              </p:cNvPr>
              <p:cNvSpPr/>
              <p:nvPr/>
            </p:nvSpPr>
            <p:spPr>
              <a:xfrm>
                <a:off x="1076579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3F1148B4-6767-38F9-ABA8-7C2604F557DE}"/>
                  </a:ext>
                </a:extLst>
              </p:cNvPr>
              <p:cNvSpPr/>
              <p:nvPr/>
            </p:nvSpPr>
            <p:spPr>
              <a:xfrm>
                <a:off x="1166114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82B8F6-9E21-4C53-4606-BB945DBD5275}"/>
                </a:ext>
              </a:extLst>
            </p:cNvPr>
            <p:cNvGrpSpPr/>
            <p:nvPr userDrawn="1"/>
          </p:nvGrpSpPr>
          <p:grpSpPr>
            <a:xfrm>
              <a:off x="-635" y="372110"/>
              <a:ext cx="12192000" cy="6115050"/>
              <a:chOff x="-635" y="372110"/>
              <a:chExt cx="12192000" cy="611505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A69531C-2C88-D096-BE7B-EB8D97AB0270}"/>
                  </a:ext>
                </a:extLst>
              </p:cNvPr>
              <p:cNvSpPr/>
              <p:nvPr/>
            </p:nvSpPr>
            <p:spPr>
              <a:xfrm>
                <a:off x="-635" y="3721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F58E307A-E969-65F5-988A-5B7B0A8D4A2B}"/>
                  </a:ext>
                </a:extLst>
              </p:cNvPr>
              <p:cNvSpPr/>
              <p:nvPr/>
            </p:nvSpPr>
            <p:spPr>
              <a:xfrm>
                <a:off x="-635" y="15278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096E756-4241-2764-4AD8-B8EC4C00B093}"/>
                  </a:ext>
                </a:extLst>
              </p:cNvPr>
              <p:cNvSpPr/>
              <p:nvPr/>
            </p:nvSpPr>
            <p:spPr>
              <a:xfrm>
                <a:off x="-635" y="20231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278B2D6-0242-5595-7AAA-98071D43CFF6}"/>
                  </a:ext>
                </a:extLst>
              </p:cNvPr>
              <p:cNvSpPr/>
              <p:nvPr/>
            </p:nvSpPr>
            <p:spPr>
              <a:xfrm>
                <a:off x="-635" y="31788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23320BD-E6B4-6CA7-720C-ECF8B01A3065}"/>
                  </a:ext>
                </a:extLst>
              </p:cNvPr>
              <p:cNvSpPr/>
              <p:nvPr/>
            </p:nvSpPr>
            <p:spPr>
              <a:xfrm>
                <a:off x="-635" y="36741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0C3CD40-C8F0-AD29-6C04-DAD2AB5E0B89}"/>
                  </a:ext>
                </a:extLst>
              </p:cNvPr>
              <p:cNvSpPr/>
              <p:nvPr/>
            </p:nvSpPr>
            <p:spPr>
              <a:xfrm>
                <a:off x="-635" y="48298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46969E66-D80C-0128-6594-3EB711075CEE}"/>
                  </a:ext>
                </a:extLst>
              </p:cNvPr>
              <p:cNvSpPr/>
              <p:nvPr/>
            </p:nvSpPr>
            <p:spPr>
              <a:xfrm>
                <a:off x="-635" y="64808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6AC1DE9-E73C-3D2A-1245-D1C8C509E177}"/>
                  </a:ext>
                </a:extLst>
              </p:cNvPr>
              <p:cNvSpPr/>
              <p:nvPr/>
            </p:nvSpPr>
            <p:spPr>
              <a:xfrm>
                <a:off x="-635" y="53251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A4B4DB-B2DA-D482-7712-0383FA3A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85" y="2023110"/>
            <a:ext cx="10084435" cy="1155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63FD4-1B6B-1D02-4791-16EC74F30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385" y="3682365"/>
            <a:ext cx="3949064" cy="1153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CBD39-C727-B510-B2F3-1AA88A7EE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" y="6115685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 b="0" i="0">
                <a:solidFill>
                  <a:srgbClr val="FF8800"/>
                </a:solidFill>
                <a:latin typeface="Lab Grotesque" pitchFamily="2" charset="0"/>
              </a:defRPr>
            </a:lvl1pPr>
          </a:lstStyle>
          <a:p>
            <a:fld id="{7CD31F77-B2F7-CC43-9DBE-480A4D3F1D26}" type="datetimeFigureOut">
              <a:rPr lang="en-EE"/>
              <a:pPr/>
              <a:t>10/01/2024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C0E92-1AE9-B6C0-9619-7534FBD83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07590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 b="0" i="0">
                <a:solidFill>
                  <a:srgbClr val="FF8800"/>
                </a:solidFill>
                <a:latin typeface="Lab Grotesque" pitchFamily="2" charset="0"/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534B5-7CFC-2CF3-1158-F23AE5EAC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4130" y="6107589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b="0" i="0">
                <a:solidFill>
                  <a:srgbClr val="FF8800"/>
                </a:solidFill>
                <a:latin typeface="Lab Grotesque" pitchFamily="2" charset="0"/>
              </a:defRPr>
            </a:lvl1pPr>
          </a:lstStyle>
          <a:p>
            <a:fld id="{45BCD89C-1A7F-7B44-A6DE-68FBF6B5E5F0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72105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18" r:id="rId2"/>
    <p:sldLayoutId id="2147483661" r:id="rId3"/>
    <p:sldLayoutId id="2147483649" r:id="rId4"/>
    <p:sldLayoutId id="2147483665" r:id="rId5"/>
    <p:sldLayoutId id="2147483662" r:id="rId6"/>
    <p:sldLayoutId id="2147483670" r:id="rId7"/>
    <p:sldLayoutId id="2147483671" r:id="rId8"/>
    <p:sldLayoutId id="2147483672" r:id="rId9"/>
    <p:sldLayoutId id="2147483666" r:id="rId10"/>
    <p:sldLayoutId id="2147483668" r:id="rId11"/>
    <p:sldLayoutId id="2147483669" r:id="rId12"/>
    <p:sldLayoutId id="2147483667" r:id="rId13"/>
    <p:sldLayoutId id="2147483676" r:id="rId14"/>
    <p:sldLayoutId id="2147483677" r:id="rId15"/>
    <p:sldLayoutId id="2147483678" r:id="rId16"/>
    <p:sldLayoutId id="2147483664" r:id="rId17"/>
    <p:sldLayoutId id="2147483651" r:id="rId18"/>
    <p:sldLayoutId id="2147483652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02" r:id="rId27"/>
    <p:sldLayoutId id="214748366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1B6E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9D9EB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lusruudustik" hidden="1">
            <a:extLst>
              <a:ext uri="{FF2B5EF4-FFF2-40B4-BE49-F238E27FC236}">
                <a16:creationId xmlns:a16="http://schemas.microsoft.com/office/drawing/2014/main" id="{7B07692A-1395-6000-D0C6-355C346F4297}"/>
              </a:ext>
            </a:extLst>
          </p:cNvPr>
          <p:cNvGrpSpPr/>
          <p:nvPr userDrawn="1"/>
        </p:nvGrpSpPr>
        <p:grpSpPr>
          <a:xfrm>
            <a:off x="-635" y="-2539"/>
            <a:ext cx="12192000" cy="6858000"/>
            <a:chOff x="-635" y="-2539"/>
            <a:chExt cx="12192000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FBC64E7-C238-FB09-2415-A9FDBDD5B49D}"/>
                </a:ext>
              </a:extLst>
            </p:cNvPr>
            <p:cNvGrpSpPr/>
            <p:nvPr userDrawn="1"/>
          </p:nvGrpSpPr>
          <p:grpSpPr>
            <a:xfrm>
              <a:off x="530225" y="-2539"/>
              <a:ext cx="11137265" cy="6858000"/>
              <a:chOff x="530225" y="-2539"/>
              <a:chExt cx="11137265" cy="6858000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53E6ED6C-16E1-1121-B1FB-D23E715E9FAC}"/>
                  </a:ext>
                </a:extLst>
              </p:cNvPr>
              <p:cNvSpPr/>
              <p:nvPr/>
            </p:nvSpPr>
            <p:spPr>
              <a:xfrm>
                <a:off x="53022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4CDD9E6-C1A0-4745-21AB-E4C50E19C0B5}"/>
                  </a:ext>
                </a:extLst>
              </p:cNvPr>
              <p:cNvSpPr/>
              <p:nvPr/>
            </p:nvSpPr>
            <p:spPr>
              <a:xfrm>
                <a:off x="142494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210B088-699B-DB22-091E-02EF21F4B315}"/>
                  </a:ext>
                </a:extLst>
              </p:cNvPr>
              <p:cNvSpPr/>
              <p:nvPr/>
            </p:nvSpPr>
            <p:spPr>
              <a:xfrm>
                <a:off x="155384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F70140D-4CC2-1C65-9D96-6AE952C9CE11}"/>
                  </a:ext>
                </a:extLst>
              </p:cNvPr>
              <p:cNvSpPr/>
              <p:nvPr/>
            </p:nvSpPr>
            <p:spPr>
              <a:xfrm>
                <a:off x="244856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D4DEB85-BC5E-B24B-B0D0-49B002B76213}"/>
                  </a:ext>
                </a:extLst>
              </p:cNvPr>
              <p:cNvSpPr/>
              <p:nvPr/>
            </p:nvSpPr>
            <p:spPr>
              <a:xfrm>
                <a:off x="258064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304296C-E555-5F0F-DB9D-4CF8BA98052A}"/>
                  </a:ext>
                </a:extLst>
              </p:cNvPr>
              <p:cNvSpPr/>
              <p:nvPr/>
            </p:nvSpPr>
            <p:spPr>
              <a:xfrm>
                <a:off x="3472179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308FC74-878E-94F9-86AB-98D956E04590}"/>
                  </a:ext>
                </a:extLst>
              </p:cNvPr>
              <p:cNvSpPr/>
              <p:nvPr/>
            </p:nvSpPr>
            <p:spPr>
              <a:xfrm>
                <a:off x="360108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362EA7-AA61-6466-FAA9-7C703F0D6463}"/>
                  </a:ext>
                </a:extLst>
              </p:cNvPr>
              <p:cNvSpPr/>
              <p:nvPr/>
            </p:nvSpPr>
            <p:spPr>
              <a:xfrm>
                <a:off x="449580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CA6985A-A8DF-70C3-F662-66FE897C3C6C}"/>
                  </a:ext>
                </a:extLst>
              </p:cNvPr>
              <p:cNvSpPr/>
              <p:nvPr/>
            </p:nvSpPr>
            <p:spPr>
              <a:xfrm>
                <a:off x="462470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56FD272-A1A8-BD6F-CCAC-DA9122D5EE9A}"/>
                  </a:ext>
                </a:extLst>
              </p:cNvPr>
              <p:cNvSpPr/>
              <p:nvPr/>
            </p:nvSpPr>
            <p:spPr>
              <a:xfrm>
                <a:off x="551942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38F4890D-17C1-66A0-AF81-3A7359C3FBDE}"/>
                  </a:ext>
                </a:extLst>
              </p:cNvPr>
              <p:cNvSpPr/>
              <p:nvPr/>
            </p:nvSpPr>
            <p:spPr>
              <a:xfrm>
                <a:off x="564832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87D2AD7-ADE9-29FD-7A07-93E053BA2EDB}"/>
                  </a:ext>
                </a:extLst>
              </p:cNvPr>
              <p:cNvSpPr/>
              <p:nvPr/>
            </p:nvSpPr>
            <p:spPr>
              <a:xfrm>
                <a:off x="654304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64D80C6-BA31-3B7F-C322-5A4A94A80E89}"/>
                  </a:ext>
                </a:extLst>
              </p:cNvPr>
              <p:cNvSpPr/>
              <p:nvPr/>
            </p:nvSpPr>
            <p:spPr>
              <a:xfrm>
                <a:off x="667194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6DFD7682-109F-F107-8207-34F9F4390B9E}"/>
                  </a:ext>
                </a:extLst>
              </p:cNvPr>
              <p:cNvSpPr/>
              <p:nvPr/>
            </p:nvSpPr>
            <p:spPr>
              <a:xfrm>
                <a:off x="7566659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DC8C58C-0243-1F74-94B0-103287F77B5F}"/>
                  </a:ext>
                </a:extLst>
              </p:cNvPr>
              <p:cNvSpPr/>
              <p:nvPr/>
            </p:nvSpPr>
            <p:spPr>
              <a:xfrm>
                <a:off x="769556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BAC0DC0E-A71B-9150-C036-C515503E3B58}"/>
                  </a:ext>
                </a:extLst>
              </p:cNvPr>
              <p:cNvSpPr/>
              <p:nvPr/>
            </p:nvSpPr>
            <p:spPr>
              <a:xfrm>
                <a:off x="859028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BBB95B7-87FD-A416-1E49-A990E69536B3}"/>
                  </a:ext>
                </a:extLst>
              </p:cNvPr>
              <p:cNvSpPr/>
              <p:nvPr/>
            </p:nvSpPr>
            <p:spPr>
              <a:xfrm>
                <a:off x="8719185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A0987D2-FF06-E54C-4899-CF7E66C8FC57}"/>
                  </a:ext>
                </a:extLst>
              </p:cNvPr>
              <p:cNvSpPr/>
              <p:nvPr/>
            </p:nvSpPr>
            <p:spPr>
              <a:xfrm>
                <a:off x="961390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AC7D51C1-3668-10A7-3FA7-B2EED9FD3189}"/>
                  </a:ext>
                </a:extLst>
              </p:cNvPr>
              <p:cNvSpPr/>
              <p:nvPr/>
            </p:nvSpPr>
            <p:spPr>
              <a:xfrm>
                <a:off x="974217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44FC9494-3099-CFEC-DD23-53354D95CC34}"/>
                  </a:ext>
                </a:extLst>
              </p:cNvPr>
              <p:cNvSpPr/>
              <p:nvPr/>
            </p:nvSpPr>
            <p:spPr>
              <a:xfrm>
                <a:off x="1063752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EECA4CF-80B0-3710-CD4F-F74657A23E5A}"/>
                  </a:ext>
                </a:extLst>
              </p:cNvPr>
              <p:cNvSpPr/>
              <p:nvPr/>
            </p:nvSpPr>
            <p:spPr>
              <a:xfrm>
                <a:off x="1076579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3F1148B4-6767-38F9-ABA8-7C2604F557DE}"/>
                  </a:ext>
                </a:extLst>
              </p:cNvPr>
              <p:cNvSpPr/>
              <p:nvPr/>
            </p:nvSpPr>
            <p:spPr>
              <a:xfrm>
                <a:off x="11661140" y="-2539"/>
                <a:ext cx="6350" cy="6858000"/>
              </a:xfrm>
              <a:custGeom>
                <a:avLst/>
                <a:gdLst>
                  <a:gd name="connsiteX0" fmla="*/ 0 w 6350"/>
                  <a:gd name="connsiteY0" fmla="*/ 0 h 6858000"/>
                  <a:gd name="connsiteX1" fmla="*/ 0 w 635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" h="6858000">
                    <a:moveTo>
                      <a:pt x="0" y="0"/>
                    </a:moveTo>
                    <a:lnTo>
                      <a:pt x="0" y="685800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82B8F6-9E21-4C53-4606-BB945DBD5275}"/>
                </a:ext>
              </a:extLst>
            </p:cNvPr>
            <p:cNvGrpSpPr/>
            <p:nvPr userDrawn="1"/>
          </p:nvGrpSpPr>
          <p:grpSpPr>
            <a:xfrm>
              <a:off x="-635" y="372110"/>
              <a:ext cx="12192000" cy="6115050"/>
              <a:chOff x="-635" y="372110"/>
              <a:chExt cx="12192000" cy="611505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A69531C-2C88-D096-BE7B-EB8D97AB0270}"/>
                  </a:ext>
                </a:extLst>
              </p:cNvPr>
              <p:cNvSpPr/>
              <p:nvPr/>
            </p:nvSpPr>
            <p:spPr>
              <a:xfrm>
                <a:off x="-635" y="3721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F58E307A-E969-65F5-988A-5B7B0A8D4A2B}"/>
                  </a:ext>
                </a:extLst>
              </p:cNvPr>
              <p:cNvSpPr/>
              <p:nvPr/>
            </p:nvSpPr>
            <p:spPr>
              <a:xfrm>
                <a:off x="-635" y="15278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096E756-4241-2764-4AD8-B8EC4C00B093}"/>
                  </a:ext>
                </a:extLst>
              </p:cNvPr>
              <p:cNvSpPr/>
              <p:nvPr/>
            </p:nvSpPr>
            <p:spPr>
              <a:xfrm>
                <a:off x="-635" y="20231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278B2D6-0242-5595-7AAA-98071D43CFF6}"/>
                  </a:ext>
                </a:extLst>
              </p:cNvPr>
              <p:cNvSpPr/>
              <p:nvPr/>
            </p:nvSpPr>
            <p:spPr>
              <a:xfrm>
                <a:off x="-635" y="31788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23320BD-E6B4-6CA7-720C-ECF8B01A3065}"/>
                  </a:ext>
                </a:extLst>
              </p:cNvPr>
              <p:cNvSpPr/>
              <p:nvPr/>
            </p:nvSpPr>
            <p:spPr>
              <a:xfrm>
                <a:off x="-635" y="36741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0C3CD40-C8F0-AD29-6C04-DAD2AB5E0B89}"/>
                  </a:ext>
                </a:extLst>
              </p:cNvPr>
              <p:cNvSpPr/>
              <p:nvPr/>
            </p:nvSpPr>
            <p:spPr>
              <a:xfrm>
                <a:off x="-635" y="48298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46969E66-D80C-0128-6594-3EB711075CEE}"/>
                  </a:ext>
                </a:extLst>
              </p:cNvPr>
              <p:cNvSpPr/>
              <p:nvPr/>
            </p:nvSpPr>
            <p:spPr>
              <a:xfrm>
                <a:off x="-635" y="64808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6AC1DE9-E73C-3D2A-1245-D1C8C509E177}"/>
                  </a:ext>
                </a:extLst>
              </p:cNvPr>
              <p:cNvSpPr/>
              <p:nvPr/>
            </p:nvSpPr>
            <p:spPr>
              <a:xfrm>
                <a:off x="-635" y="5325110"/>
                <a:ext cx="12192000" cy="6350"/>
              </a:xfrm>
              <a:custGeom>
                <a:avLst/>
                <a:gdLst>
                  <a:gd name="connsiteX0" fmla="*/ 0 w 12192000"/>
                  <a:gd name="connsiteY0" fmla="*/ 0 h 6350"/>
                  <a:gd name="connsiteX1" fmla="*/ 12192000 w 121920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2000" h="6350">
                    <a:moveTo>
                      <a:pt x="0" y="0"/>
                    </a:moveTo>
                    <a:lnTo>
                      <a:pt x="12192000" y="0"/>
                    </a:lnTo>
                  </a:path>
                </a:pathLst>
              </a:custGeom>
              <a:ln w="6350" cap="flat">
                <a:solidFill>
                  <a:srgbClr val="41B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EE"/>
              </a:p>
            </p:txBody>
          </p: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A4B4DB-B2DA-D482-7712-0383FA3A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85" y="2023110"/>
            <a:ext cx="10084435" cy="11557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63FD4-1B6B-1D02-4791-16EC74F30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385" y="3682365"/>
            <a:ext cx="3949064" cy="1153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CBD39-C727-B510-B2F3-1AA88A7EE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" y="6115685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 b="0" i="0">
                <a:solidFill>
                  <a:srgbClr val="FF8800"/>
                </a:solidFill>
                <a:latin typeface="Lab Grotesque" pitchFamily="2" charset="0"/>
              </a:defRPr>
            </a:lvl1pPr>
          </a:lstStyle>
          <a:p>
            <a:fld id="{7CD31F77-B2F7-CC43-9DBE-480A4D3F1D26}" type="datetimeFigureOut">
              <a:rPr lang="en-EE"/>
              <a:pPr/>
              <a:t>10/01/2024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C0E92-1AE9-B6C0-9619-7534FBD83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07590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 b="0" i="0">
                <a:solidFill>
                  <a:srgbClr val="FF8800"/>
                </a:solidFill>
                <a:latin typeface="Lab Grotesque" pitchFamily="2" charset="0"/>
              </a:defRPr>
            </a:lvl1pPr>
          </a:lstStyle>
          <a:p>
            <a:endParaRPr lang="en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534B5-7CFC-2CF3-1158-F23AE5EAC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4130" y="6107589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b="0" i="0">
                <a:solidFill>
                  <a:srgbClr val="FF8800"/>
                </a:solidFill>
                <a:latin typeface="Lab Grotesque" pitchFamily="2" charset="0"/>
              </a:defRPr>
            </a:lvl1pPr>
          </a:lstStyle>
          <a:p>
            <a:fld id="{45BCD89C-1A7F-7B44-A6DE-68FBF6B5E5F0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4315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7" r:id="rId17"/>
    <p:sldLayoutId id="2147483698" r:id="rId18"/>
    <p:sldLayoutId id="2147483699" r:id="rId19"/>
    <p:sldLayoutId id="2147483700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01" r:id="rId28"/>
    <p:sldLayoutId id="214748371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rgbClr val="FF8800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toetus.rtk.ee/" TargetMode="External"/><Relationship Id="rId2" Type="http://schemas.openxmlformats.org/officeDocument/2006/relationships/hyperlink" Target="https://vorumaa.ee/nursipalu-harjutusvalja-muratoetus/" TargetMode="Externa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et-EE" sz="5000" dirty="0"/>
              <a:t>RIIGI </a:t>
            </a:r>
            <a:br>
              <a:rPr lang="et-EE" sz="5000" dirty="0"/>
            </a:br>
            <a:r>
              <a:rPr lang="et-EE" sz="5000" dirty="0"/>
              <a:t>KAITSE- INVESTEERINGUTE KESKUS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-975" r="-286" b="19386"/>
          <a:stretch/>
        </p:blipFill>
        <p:spPr>
          <a:xfrm>
            <a:off x="355600" y="101600"/>
            <a:ext cx="11442700" cy="6350000"/>
          </a:xfr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348" y="5231423"/>
            <a:ext cx="2929993" cy="1241291"/>
          </a:xfrm>
        </p:spPr>
        <p:txBody>
          <a:bodyPr/>
          <a:lstStyle/>
          <a:p>
            <a:r>
              <a:rPr lang="et-EE" dirty="0"/>
              <a:t>Tambet Tõnisson</a:t>
            </a:r>
          </a:p>
          <a:p>
            <a:r>
              <a:rPr lang="et-EE" dirty="0"/>
              <a:t>Riigivara valdkond</a:t>
            </a:r>
          </a:p>
          <a:p>
            <a:r>
              <a:rPr lang="et-EE" dirty="0"/>
              <a:t>Tambet.tonisson@rkik.ee</a:t>
            </a:r>
          </a:p>
        </p:txBody>
      </p:sp>
    </p:spTree>
    <p:extLst>
      <p:ext uri="{BB962C8B-B14F-4D97-AF65-F5344CB8AC3E}">
        <p14:creationId xmlns:p14="http://schemas.microsoft.com/office/powerpoint/2010/main" val="327367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endParaRPr lang="et-EE" dirty="0">
              <a:latin typeface="Lab Grotesque" panose="00000500000000000000" pitchFamily="50" charset="0"/>
            </a:endParaRPr>
          </a:p>
          <a:p>
            <a:r>
              <a:rPr lang="et-EE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Taotluse esitamine</a:t>
            </a:r>
          </a:p>
          <a:p>
            <a:endParaRPr lang="et-EE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Taotlusi menetleb Võrumaa Arenduskeskus.</a:t>
            </a:r>
          </a:p>
          <a:p>
            <a:r>
              <a:rPr lang="et-EE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https://vorumaa.ee/nursipalu-harjutusvalja-muratoetus/</a:t>
            </a:r>
            <a:endParaRPr lang="et-EE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Taotlus tuleb esitada Riigi Tugiteenuste e-toetuse keskkonnas.</a:t>
            </a:r>
          </a:p>
          <a:p>
            <a:r>
              <a:rPr lang="et-EE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https://etoetus.rtk.ee/</a:t>
            </a:r>
            <a:endParaRPr lang="et-EE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Taotluste esitamise periood on 1.oktoober kuni 29.november (kell 16.30).</a:t>
            </a:r>
          </a:p>
        </p:txBody>
      </p:sp>
    </p:spTree>
    <p:extLst>
      <p:ext uri="{BB962C8B-B14F-4D97-AF65-F5344CB8AC3E}">
        <p14:creationId xmlns:p14="http://schemas.microsoft.com/office/powerpoint/2010/main" val="370246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r>
              <a:rPr lang="et-EE" sz="1400" dirty="0">
                <a:latin typeface="+mn-lt"/>
              </a:rPr>
              <a:t>Kui taotleja on füüsiline isik, esitab ta taotluses järgmised andmed ja vajadusel neid tõendavad dokumendid:</a:t>
            </a:r>
          </a:p>
          <a:p>
            <a:endParaRPr lang="et-EE" sz="1400" dirty="0">
              <a:latin typeface="+mn-lt"/>
            </a:endParaRPr>
          </a:p>
          <a:p>
            <a:r>
              <a:rPr lang="et-EE" sz="1400" dirty="0">
                <a:latin typeface="+mn-lt"/>
              </a:rPr>
              <a:t>1) taotleja ees- ja perekonnanimi ning isikukood;</a:t>
            </a:r>
          </a:p>
          <a:p>
            <a:r>
              <a:rPr lang="et-EE" sz="1400" dirty="0">
                <a:latin typeface="+mn-lt"/>
              </a:rPr>
              <a:t>2) taotleja rahvastikuregistrijärgne elukoha aadress;</a:t>
            </a:r>
          </a:p>
          <a:p>
            <a:r>
              <a:rPr lang="et-EE" sz="1400" dirty="0">
                <a:latin typeface="+mn-lt"/>
              </a:rPr>
              <a:t>3) kui kinnisasjal on mitu omanikku, siis kõigi kaas- või </a:t>
            </a:r>
            <a:r>
              <a:rPr lang="et-EE" sz="1400" dirty="0" err="1">
                <a:latin typeface="+mn-lt"/>
              </a:rPr>
              <a:t>ühisomanike</a:t>
            </a:r>
            <a:r>
              <a:rPr lang="et-EE" sz="1400" dirty="0">
                <a:latin typeface="+mn-lt"/>
              </a:rPr>
              <a:t> ees- ja perekonnanimed ning isikukoodid;</a:t>
            </a:r>
          </a:p>
          <a:p>
            <a:r>
              <a:rPr lang="et-EE" sz="1400" dirty="0">
                <a:latin typeface="+mn-lt"/>
              </a:rPr>
              <a:t>4) toetatava objekti kinnistusregistri number;</a:t>
            </a:r>
          </a:p>
          <a:p>
            <a:r>
              <a:rPr lang="et-EE" sz="1400" dirty="0">
                <a:latin typeface="+mn-lt"/>
              </a:rPr>
              <a:t>5) teave väljavalitud hinnapakkumuse kohta;</a:t>
            </a:r>
          </a:p>
          <a:p>
            <a:r>
              <a:rPr lang="et-EE" sz="1400" dirty="0">
                <a:latin typeface="+mn-lt"/>
              </a:rPr>
              <a:t>6) taotletava toetuse summa;</a:t>
            </a:r>
          </a:p>
          <a:p>
            <a:r>
              <a:rPr lang="et-EE" sz="1400" dirty="0">
                <a:latin typeface="+mn-lt"/>
              </a:rPr>
              <a:t>7) taotletava toetuse osakaalu protsent;</a:t>
            </a:r>
          </a:p>
          <a:p>
            <a:r>
              <a:rPr lang="et-EE" sz="1400" dirty="0">
                <a:latin typeface="+mn-lt"/>
              </a:rPr>
              <a:t>8) teave, kas toetust taotlev isik on toetuse taotlemise hetkel vanadus-, toitjakaotus- või rahvapensioni saaja või töövõime- või toimetulekutoetuse saaja;</a:t>
            </a:r>
          </a:p>
          <a:p>
            <a:r>
              <a:rPr lang="et-EE" sz="1400" dirty="0">
                <a:latin typeface="+mn-lt"/>
              </a:rPr>
              <a:t>9) toetatava tegevuse kirjeldus.</a:t>
            </a:r>
          </a:p>
          <a:p>
            <a:endParaRPr lang="et-EE" sz="1400" dirty="0">
              <a:latin typeface="+mn-lt"/>
            </a:endParaRPr>
          </a:p>
          <a:p>
            <a:r>
              <a:rPr lang="et-EE" sz="1400" dirty="0">
                <a:latin typeface="+mn-lt"/>
              </a:rPr>
              <a:t>NB! Kui kinnisasi on mitme isiku kaas- või ühisomandis, esitab taotluse üks kinnisasja omanik ning lisab taotlusele teiste kaas- või </a:t>
            </a:r>
            <a:r>
              <a:rPr lang="et-EE" sz="1400" dirty="0" err="1">
                <a:latin typeface="+mn-lt"/>
              </a:rPr>
              <a:t>ühisomanike</a:t>
            </a:r>
            <a:r>
              <a:rPr lang="et-EE" sz="1400" dirty="0">
                <a:latin typeface="+mn-lt"/>
              </a:rPr>
              <a:t> toetuse taotlemise allkirjastatud nõusoleku.</a:t>
            </a:r>
          </a:p>
          <a:p>
            <a:endParaRPr lang="et-EE" sz="1400" dirty="0">
              <a:latin typeface="Lab Grotesque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71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r>
              <a:rPr lang="et-EE" sz="2000" dirty="0">
                <a:latin typeface="+mn-lt"/>
              </a:rPr>
              <a:t>Kui taotleja on korteriühistu, esitab KÜ taotluses järgmised andmed ja vajadusel neid tõendavad dokumendid:</a:t>
            </a:r>
          </a:p>
          <a:p>
            <a:endParaRPr lang="et-EE" sz="2000" dirty="0">
              <a:latin typeface="+mn-lt"/>
            </a:endParaRPr>
          </a:p>
          <a:p>
            <a:r>
              <a:rPr lang="et-EE" sz="2000" dirty="0">
                <a:latin typeface="+mn-lt"/>
              </a:rPr>
              <a:t>1) KÜ nimi, aadress ja registrikood;</a:t>
            </a:r>
          </a:p>
          <a:p>
            <a:r>
              <a:rPr lang="et-EE" sz="2000" dirty="0">
                <a:latin typeface="+mn-lt"/>
              </a:rPr>
              <a:t>2) KÜ kontaktisik, tema telefoninumber ja e-posti aadress; </a:t>
            </a:r>
          </a:p>
          <a:p>
            <a:r>
              <a:rPr lang="et-EE" sz="2000" dirty="0">
                <a:latin typeface="+mn-lt"/>
              </a:rPr>
              <a:t>3) korterelamu ehitisregistri kood;</a:t>
            </a:r>
          </a:p>
          <a:p>
            <a:r>
              <a:rPr lang="et-EE" sz="2000" dirty="0">
                <a:latin typeface="+mn-lt"/>
              </a:rPr>
              <a:t>4) teave väljavalitud hinnapakkumuse kohta;</a:t>
            </a:r>
          </a:p>
          <a:p>
            <a:r>
              <a:rPr lang="et-EE" sz="2000" dirty="0">
                <a:latin typeface="+mn-lt"/>
              </a:rPr>
              <a:t>5) taotletava toetuse summa;</a:t>
            </a:r>
          </a:p>
          <a:p>
            <a:r>
              <a:rPr lang="et-EE" sz="2000" dirty="0">
                <a:latin typeface="+mn-lt"/>
              </a:rPr>
              <a:t>6) taotletava toetuse osakaalu protsent;</a:t>
            </a:r>
          </a:p>
          <a:p>
            <a:r>
              <a:rPr lang="et-EE" sz="2000" dirty="0">
                <a:latin typeface="+mn-lt"/>
              </a:rPr>
              <a:t>7) toetatava tegevuse kirjeldus;</a:t>
            </a:r>
          </a:p>
          <a:p>
            <a:r>
              <a:rPr lang="et-EE" sz="2000" dirty="0">
                <a:latin typeface="+mn-lt"/>
              </a:rPr>
              <a:t>8) KÜ üldkoosoleku otsuse protokoll, millest nähtub otsus toetuse taotlus esitada.</a:t>
            </a:r>
          </a:p>
          <a:p>
            <a:endParaRPr lang="et-EE" dirty="0">
              <a:latin typeface="Lab Grotesque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6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87074" y="1883277"/>
            <a:ext cx="11128690" cy="4445000"/>
          </a:xfrm>
        </p:spPr>
        <p:txBody>
          <a:bodyPr/>
          <a:lstStyle/>
          <a:p>
            <a:r>
              <a:rPr lang="et-EE" sz="2800" b="1" dirty="0">
                <a:latin typeface="+mn-lt"/>
              </a:rPr>
              <a:t>Hinnapakkumine:</a:t>
            </a:r>
          </a:p>
          <a:p>
            <a:endParaRPr lang="et-EE" sz="2000" dirty="0">
              <a:latin typeface="+mn-lt"/>
            </a:endParaRPr>
          </a:p>
          <a:p>
            <a:r>
              <a:rPr lang="et-EE" sz="2000" dirty="0">
                <a:latin typeface="+mn-lt"/>
              </a:rPr>
              <a:t>Vajalik esitada kaks võrreldavat hinnapakkumist.</a:t>
            </a:r>
          </a:p>
          <a:p>
            <a:endParaRPr lang="et-EE" sz="2000" dirty="0">
              <a:latin typeface="+mn-lt"/>
            </a:endParaRPr>
          </a:p>
          <a:p>
            <a:r>
              <a:rPr lang="et-EE" sz="2000" dirty="0">
                <a:latin typeface="+mn-lt"/>
              </a:rPr>
              <a:t>Erandina võib ka esitada ühe hinnapakkumise (lisada sel juhul põhjendus)</a:t>
            </a:r>
          </a:p>
        </p:txBody>
      </p:sp>
    </p:spTree>
    <p:extLst>
      <p:ext uri="{BB962C8B-B14F-4D97-AF65-F5344CB8AC3E}">
        <p14:creationId xmlns:p14="http://schemas.microsoft.com/office/powerpoint/2010/main" val="258818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676003" y="2015161"/>
            <a:ext cx="11128690" cy="4445000"/>
          </a:xfrm>
        </p:spPr>
        <p:txBody>
          <a:bodyPr/>
          <a:lstStyle/>
          <a:p>
            <a:r>
              <a:rPr lang="et-EE" sz="2800" b="1" dirty="0">
                <a:latin typeface="+mn-lt"/>
              </a:rPr>
              <a:t>Otsus:</a:t>
            </a:r>
          </a:p>
          <a:p>
            <a:r>
              <a:rPr lang="et-EE" sz="2800" dirty="0">
                <a:latin typeface="+mn-lt"/>
              </a:rPr>
              <a:t>Otsus (nii positiivne kui negatiivne) edastaks e-toetuse keskkonna kaudu taotleja e-mailile.</a:t>
            </a:r>
          </a:p>
          <a:p>
            <a:r>
              <a:rPr lang="et-EE" sz="2800" b="1" dirty="0">
                <a:latin typeface="+mn-lt"/>
              </a:rPr>
              <a:t>Leping:</a:t>
            </a:r>
          </a:p>
          <a:p>
            <a:r>
              <a:rPr lang="et-EE" sz="2800" dirty="0">
                <a:latin typeface="+mn-lt"/>
              </a:rPr>
              <a:t>30 tööpäeva jooksul sõlmitakse kolmepoolne leping toetuse saaja, tööde teostaja ja Võrumaa Arenduskeskuse vahel.</a:t>
            </a:r>
          </a:p>
          <a:p>
            <a:r>
              <a:rPr lang="et-EE" sz="2800" dirty="0">
                <a:latin typeface="+mn-lt"/>
              </a:rPr>
              <a:t>Lepingu alusel on võimalik tööde teostajale maksta kuni 50% ettemaksu toetuse summast. Ülejäänud summa makstakse kui tööd on teostatud.</a:t>
            </a:r>
          </a:p>
          <a:p>
            <a:r>
              <a:rPr lang="et-EE" sz="2400" b="1" dirty="0">
                <a:latin typeface="+mn-lt"/>
              </a:rPr>
              <a:t>NB!</a:t>
            </a:r>
            <a:r>
              <a:rPr lang="et-EE" sz="2400" dirty="0">
                <a:latin typeface="+mn-lt"/>
              </a:rPr>
              <a:t> Lepingut ei pea sõlmima, kui toetuse saaja viib tegevused ellu enne toetusraha saamist st finantseerib algul tööd ise.</a:t>
            </a:r>
            <a:endParaRPr lang="et-EE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5968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r>
              <a:rPr lang="et-EE" sz="2400" b="1" dirty="0">
                <a:latin typeface="+mn-lt"/>
              </a:rPr>
              <a:t>Tööde teostamine:</a:t>
            </a:r>
          </a:p>
          <a:p>
            <a:endParaRPr lang="et-EE" sz="2400" dirty="0">
              <a:latin typeface="+mn-lt"/>
            </a:endParaRPr>
          </a:p>
          <a:p>
            <a:r>
              <a:rPr lang="et-EE" sz="2400" dirty="0">
                <a:latin typeface="+mn-lt"/>
              </a:rPr>
              <a:t>Pärast toetatava tegevuse elluviimist esitab toetuse saaja Võrumaa Arenduskeskusele tööde üleandmise-vastuvõtmise akti, mis tõendab töö tegemist ning mis on aluseks toetuse </a:t>
            </a:r>
            <a:r>
              <a:rPr lang="et-EE" sz="2400">
                <a:latin typeface="+mn-lt"/>
              </a:rPr>
              <a:t>lõplikuks maksmiseks.</a:t>
            </a:r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  <a:p>
            <a:r>
              <a:rPr lang="et-EE" sz="2400" dirty="0">
                <a:latin typeface="+mn-lt"/>
              </a:rPr>
              <a:t>NB! Seda tuleb teha hiljemalt 12 kuu jooksul alates taotluse rahuldamise otsuse tegemisest. Vastasel korral tehakse </a:t>
            </a:r>
            <a:r>
              <a:rPr lang="et-EE" sz="2400" dirty="0" err="1">
                <a:latin typeface="+mn-lt"/>
              </a:rPr>
              <a:t>menetleja</a:t>
            </a:r>
            <a:r>
              <a:rPr lang="et-EE" sz="2400" dirty="0">
                <a:latin typeface="+mn-lt"/>
              </a:rPr>
              <a:t> poolt toetuse tagasinõudmise otsus.</a:t>
            </a:r>
          </a:p>
          <a:p>
            <a:endParaRPr lang="et-EE" sz="2400" dirty="0">
              <a:latin typeface="+mn-lt"/>
            </a:endParaRPr>
          </a:p>
          <a:p>
            <a:endParaRPr lang="et-EE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2861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2"/>
          <a:stretch/>
        </p:blipFill>
        <p:spPr>
          <a:xfrm>
            <a:off x="512642" y="694592"/>
            <a:ext cx="2881190" cy="56446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68474" y="844061"/>
            <a:ext cx="8069046" cy="4158761"/>
          </a:xfrm>
        </p:spPr>
        <p:txBody>
          <a:bodyPr anchor="ctr">
            <a:normAutofit/>
          </a:bodyPr>
          <a:lstStyle/>
          <a:p>
            <a:r>
              <a:rPr lang="et-EE" sz="4800" dirty="0"/>
              <a:t>       TÄNUD!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numCol="2" anchor="ctr"/>
          <a:lstStyle/>
          <a:p>
            <a:pPr>
              <a:buClr>
                <a:srgbClr val="FF8800"/>
              </a:buClr>
            </a:pPr>
            <a:endParaRPr lang="et-EE" sz="240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8800"/>
              </a:buClr>
              <a:buFont typeface="Wingdings" panose="05000000000000000000" pitchFamily="2" charset="2"/>
              <a:buChar char="§"/>
            </a:pPr>
            <a:endParaRPr lang="et-EE" sz="2400" dirty="0">
              <a:solidFill>
                <a:schemeClr val="tx1"/>
              </a:solidFill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7251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6" y="377824"/>
            <a:ext cx="11198712" cy="6102351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br>
              <a:rPr lang="et-EE" dirty="0"/>
            </a:br>
            <a:r>
              <a:rPr lang="fi-FI" sz="3600" dirty="0"/>
              <a:t>Toetus Kaitseväe Nursipalu harjutusväljast tulenevate häiringute mõjude leevendamiseks 	</a:t>
            </a:r>
            <a:br>
              <a:rPr lang="fi-FI" sz="3600" dirty="0"/>
            </a:br>
            <a:endParaRPr lang="et-EE" sz="3600" dirty="0">
              <a:latin typeface="Trim Mono" panose="00000500000000000000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83869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87074" y="1619507"/>
            <a:ext cx="11128690" cy="4445000"/>
          </a:xfrm>
        </p:spPr>
        <p:txBody>
          <a:bodyPr/>
          <a:lstStyle/>
          <a:p>
            <a:endParaRPr lang="et-EE" dirty="0">
              <a:latin typeface="Lab Grotesque" panose="00000500000000000000" pitchFamily="50" charset="0"/>
            </a:endParaRPr>
          </a:p>
          <a:p>
            <a:endParaRPr lang="et-EE" dirty="0"/>
          </a:p>
          <a:p>
            <a:r>
              <a:rPr lang="et-EE" sz="2400" b="1" dirty="0">
                <a:latin typeface="+mn-lt"/>
              </a:rPr>
              <a:t>Toetatavad tegevused:</a:t>
            </a:r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  <a:p>
            <a:r>
              <a:rPr lang="et-EE" sz="2400" dirty="0">
                <a:latin typeface="+mn-lt"/>
              </a:rPr>
              <a:t>1) akende ostmine ja paigaldamine, sealhulgas vajalikud viimistlustööd ja transport</a:t>
            </a:r>
          </a:p>
          <a:p>
            <a:r>
              <a:rPr lang="et-EE" sz="2400" dirty="0">
                <a:latin typeface="+mn-lt"/>
              </a:rPr>
              <a:t>2) uste ostmine ja paigaldamine, sealhulgas vajalikud viimistlustööd ja transport</a:t>
            </a:r>
          </a:p>
          <a:p>
            <a:r>
              <a:rPr lang="et-EE" sz="2400" dirty="0">
                <a:latin typeface="+mn-lt"/>
              </a:rPr>
              <a:t>3) müravalli või -seina ostmine või ehitamine, sealhulgas paigaldamine ja transport</a:t>
            </a:r>
          </a:p>
          <a:p>
            <a:r>
              <a:rPr lang="et-EE" sz="2400" dirty="0">
                <a:latin typeface="+mn-lt"/>
              </a:rPr>
              <a:t>4) fassaadiehitustööd, sealhulgas materjali ostmine, viimistlustööd ja transport</a:t>
            </a:r>
          </a:p>
          <a:p>
            <a:endParaRPr lang="et-E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51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endParaRPr lang="et-EE" dirty="0">
              <a:latin typeface="Lab Grotesque" panose="00000500000000000000" pitchFamily="50" charset="0"/>
            </a:endParaRPr>
          </a:p>
          <a:p>
            <a:r>
              <a:rPr lang="et-EE" sz="2400" b="1" dirty="0">
                <a:latin typeface="+mn-lt"/>
              </a:rPr>
              <a:t>Taotleja:</a:t>
            </a:r>
          </a:p>
          <a:p>
            <a:endParaRPr lang="et-EE" sz="2400" b="1" dirty="0">
              <a:latin typeface="+mn-lt"/>
            </a:endParaRPr>
          </a:p>
          <a:p>
            <a:pPr marL="457200" indent="-457200">
              <a:buAutoNum type="arabicParenR"/>
            </a:pPr>
            <a:r>
              <a:rPr lang="et-EE" sz="2400" dirty="0">
                <a:latin typeface="+mn-lt"/>
              </a:rPr>
              <a:t>Kinnisasja omanik (k.a kaas- või ühisomandis) </a:t>
            </a:r>
          </a:p>
          <a:p>
            <a:pPr marL="457200" indent="-457200">
              <a:buAutoNum type="arabicParenR"/>
            </a:pPr>
            <a:r>
              <a:rPr lang="et-EE" sz="2400" dirty="0">
                <a:latin typeface="+mn-lt"/>
              </a:rPr>
              <a:t>Vähemalt alates 01.01.2024 omab nn sissekirjutust (Rahvastikuregister)</a:t>
            </a:r>
          </a:p>
          <a:p>
            <a:pPr marL="457200" lvl="0" indent="-457200">
              <a:buFont typeface="Arial" panose="020B0604020202020204" pitchFamily="34" charset="0"/>
              <a:buAutoNum type="arabicParenR"/>
            </a:pPr>
            <a:r>
              <a:rPr lang="et-EE" sz="2400" dirty="0">
                <a:solidFill>
                  <a:srgbClr val="042041"/>
                </a:solidFill>
                <a:latin typeface="Calibri" panose="020F0502020204030204"/>
              </a:rPr>
              <a:t>Eluruum asub 4 km raadiuses harjutusvälja piirist</a:t>
            </a:r>
          </a:p>
          <a:p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999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endParaRPr lang="et-EE" dirty="0">
              <a:latin typeface="Lab Grotesque" panose="00000500000000000000" pitchFamily="50" charset="0"/>
            </a:endParaRPr>
          </a:p>
          <a:p>
            <a:r>
              <a:rPr lang="et-EE" sz="2400" b="1" dirty="0">
                <a:latin typeface="+mn-lt"/>
              </a:rPr>
              <a:t>Korteriühistu taotlejana:</a:t>
            </a:r>
          </a:p>
          <a:p>
            <a:endParaRPr lang="et-EE" sz="2400" b="1" dirty="0">
              <a:latin typeface="+mn-lt"/>
            </a:endParaRP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Toetust võib taotleda ka korteriühistu.</a:t>
            </a:r>
          </a:p>
          <a:p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Vähemalt pooled korterelamu korterite omanikest peavad oleme alates 01.01.2024 sissekirjutust.</a:t>
            </a:r>
          </a:p>
          <a:p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Vajalik on KÜ üldkoosolek otsus toetuse taotlemiseks.</a:t>
            </a:r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618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endParaRPr lang="et-EE" dirty="0">
              <a:latin typeface="Lab Grotesque" panose="00000500000000000000" pitchFamily="50" charset="0"/>
            </a:endParaRPr>
          </a:p>
          <a:p>
            <a:endParaRPr lang="et-EE" sz="1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2" y="342900"/>
            <a:ext cx="1105985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7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endParaRPr lang="et-EE" dirty="0">
              <a:latin typeface="Lab Grotesque" panose="00000500000000000000" pitchFamily="50" charset="0"/>
            </a:endParaRPr>
          </a:p>
          <a:p>
            <a:r>
              <a:rPr lang="et-EE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Toetuse summad:</a:t>
            </a:r>
          </a:p>
          <a:p>
            <a:endParaRPr lang="et-EE" sz="2400" dirty="0">
              <a:latin typeface="Lab Grotesque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Toetuse maksimumsumma on 8000 eurot. </a:t>
            </a:r>
          </a:p>
          <a:p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 maksimumsumma on 7000 eurot (mürasein/vall) ja 14 000 eurot (fassaaditööd)</a:t>
            </a: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Kortermaja elanik saab ka aknad ära vahetada, kuid siis esitab ta taotluse </a:t>
            </a:r>
            <a:r>
              <a:rPr lang="et-EE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füs</a:t>
            </a:r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isikuna.</a:t>
            </a:r>
          </a:p>
          <a:p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  <a:p>
            <a:endParaRPr lang="et-E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720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endParaRPr lang="et-EE" dirty="0">
              <a:latin typeface="Lab Grotesque" panose="00000500000000000000" pitchFamily="50" charset="0"/>
            </a:endParaRPr>
          </a:p>
          <a:p>
            <a:r>
              <a:rPr lang="et-EE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Toetuse osakaal ja rahuldamise järjekord:</a:t>
            </a:r>
          </a:p>
          <a:p>
            <a:endParaRPr lang="et-EE" sz="2400" dirty="0">
              <a:latin typeface="Lab Grotesque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Esmajärjekorras saavad toetust isikud:</a:t>
            </a:r>
          </a:p>
          <a:p>
            <a:r>
              <a:rPr lang="et-EE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t-EE" sz="2400" dirty="0">
                <a:latin typeface="+mn-lt"/>
              </a:rPr>
              <a:t>eluruum asub 2000 meetri raadiuses harjutusvälja piirist</a:t>
            </a:r>
          </a:p>
          <a:p>
            <a:r>
              <a:rPr lang="et-EE" sz="2400" dirty="0">
                <a:latin typeface="+mn-lt"/>
              </a:rPr>
              <a:t>2) taotleja on toetuse taotlemise hetkel vanadus-, toitjakaotus- või rahvapensioni saaja või töövõime- või toimetulekutoetuse saaja</a:t>
            </a:r>
          </a:p>
          <a:p>
            <a:endParaRPr lang="et-EE" sz="2400" dirty="0">
              <a:latin typeface="+mn-lt"/>
            </a:endParaRPr>
          </a:p>
          <a:p>
            <a:r>
              <a:rPr lang="et-EE" sz="2400" dirty="0">
                <a:latin typeface="+mn-lt"/>
              </a:rPr>
              <a:t>Toetus 100%</a:t>
            </a:r>
          </a:p>
          <a:p>
            <a:endParaRPr lang="et-EE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t-E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0318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544118" y="2015161"/>
            <a:ext cx="11128690" cy="4445000"/>
          </a:xfrm>
        </p:spPr>
        <p:txBody>
          <a:bodyPr/>
          <a:lstStyle/>
          <a:p>
            <a:endParaRPr lang="et-EE" sz="2400" dirty="0">
              <a:latin typeface="Lab Grotesque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Teises järjekorras saavad toetust isikud, kelle </a:t>
            </a:r>
            <a:r>
              <a:rPr lang="et-EE" sz="2400" dirty="0">
                <a:latin typeface="+mn-lt"/>
              </a:rPr>
              <a:t>eluruum asub 2000 meetri raadiuses harjutusvälja piirist</a:t>
            </a:r>
          </a:p>
          <a:p>
            <a:r>
              <a:rPr lang="et-EE" sz="2400" i="1" dirty="0">
                <a:latin typeface="+mn-lt"/>
              </a:rPr>
              <a:t>Toetus 90%</a:t>
            </a:r>
          </a:p>
          <a:p>
            <a:endParaRPr lang="et-EE" sz="2400" i="1" dirty="0">
              <a:latin typeface="+mn-lt"/>
            </a:endParaRPr>
          </a:p>
          <a:p>
            <a:r>
              <a:rPr lang="et-E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Kolmandas järjekorras saavad toetust isikud, kelle eluruum asub 2001-4000 meetri raadiuses.</a:t>
            </a:r>
          </a:p>
          <a:p>
            <a:r>
              <a:rPr lang="et-EE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Toetus 70 %</a:t>
            </a:r>
          </a:p>
          <a:p>
            <a:endParaRPr lang="et-EE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t-EE" sz="2400" dirty="0">
                <a:latin typeface="+mn-lt"/>
              </a:rPr>
              <a:t>NB! KÜ puhul on toetus 70 %. Teises jrk 2000 m raadiuses. Kolmandas jrk 2001-4000 m.</a:t>
            </a:r>
          </a:p>
        </p:txBody>
      </p:sp>
    </p:spTree>
    <p:extLst>
      <p:ext uri="{BB962C8B-B14F-4D97-AF65-F5344CB8AC3E}">
        <p14:creationId xmlns:p14="http://schemas.microsoft.com/office/powerpoint/2010/main" val="1364729410"/>
      </p:ext>
    </p:extLst>
  </p:cSld>
  <p:clrMapOvr>
    <a:masterClrMapping/>
  </p:clrMapOvr>
</p:sld>
</file>

<file path=ppt/theme/theme1.xml><?xml version="1.0" encoding="utf-8"?>
<a:theme xmlns:a="http://schemas.openxmlformats.org/drawingml/2006/main" name="Tiitelslaidid">
  <a:themeElements>
    <a:clrScheme name="RKIK">
      <a:dk1>
        <a:srgbClr val="042041"/>
      </a:dk1>
      <a:lt1>
        <a:srgbClr val="B9D9EB"/>
      </a:lt1>
      <a:dk2>
        <a:srgbClr val="042041"/>
      </a:dk2>
      <a:lt2>
        <a:srgbClr val="B9D9EB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itelslaidid">
  <a:themeElements>
    <a:clrScheme name="RKIK">
      <a:dk1>
        <a:srgbClr val="042041"/>
      </a:dk1>
      <a:lt1>
        <a:srgbClr val="B9D9EB"/>
      </a:lt1>
      <a:dk2>
        <a:srgbClr val="042041"/>
      </a:dk2>
      <a:lt2>
        <a:srgbClr val="B9D9EB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d5573a5d-10e4-4724-a6b0-f07fd5e60675">
      <Terms xmlns="http://schemas.microsoft.com/office/infopath/2007/PartnerControls"/>
    </TaxKeywordTaxHTField>
    <IconOverlay xmlns="http://schemas.microsoft.com/sharepoint/v4" xsi:nil="true"/>
    <TaxCatchAll xmlns="d5573a5d-10e4-4724-a6b0-f07fd5e60675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B23464FFA7D94D93979099452397EF" ma:contentTypeVersion="7" ma:contentTypeDescription="Loo uus dokument" ma:contentTypeScope="" ma:versionID="fec8fbf2ed57c86e16766c7775fc6e59">
  <xsd:schema xmlns:xsd="http://www.w3.org/2001/XMLSchema" xmlns:xs="http://www.w3.org/2001/XMLSchema" xmlns:p="http://schemas.microsoft.com/office/2006/metadata/properties" xmlns:ns2="d5573a5d-10e4-4724-a6b0-f07fd5e60675" xmlns:ns3="http://schemas.microsoft.com/sharepoint/v4" xmlns:ns4="dc4eddb5-893d-46fb-9a13-cb0b8602c7d4" targetNamespace="http://schemas.microsoft.com/office/2006/metadata/properties" ma:root="true" ma:fieldsID="1574e565da2ecf2df109e8e7802dd162" ns2:_="" ns3:_="" ns4:_="">
    <xsd:import namespace="d5573a5d-10e4-4724-a6b0-f07fd5e60675"/>
    <xsd:import namespace="http://schemas.microsoft.com/sharepoint/v4"/>
    <xsd:import namespace="dc4eddb5-893d-46fb-9a13-cb0b8602c7d4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IconOverlay" minOccurs="0"/>
                <xsd:element ref="ns2:TaxKeywordTaxHTField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73a5d-10e4-4724-a6b0-f07fd5e60675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923ae21d-6ebb-4e9c-883a-708c49322b98}" ma:internalName="TaxCatchAll" ma:showField="CatchAllData" ma:web="d5573a5d-10e4-4724-a6b0-f07fd5e606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923ae21d-6ebb-4e9c-883a-708c49322b98}" ma:internalName="TaxCatchAllLabel" ma:readOnly="true" ma:showField="CatchAllDataLabel" ma:web="d5573a5d-10e4-4724-a6b0-f07fd5e606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Märksõnad" ma:fieldId="{23f27201-bee3-471e-b2e7-b64fd8b7ca38}" ma:taxonomyMulti="true" ma:sspId="5e71c30e-1cc3-4d38-9da9-f9e01e8a0bb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eddb5-893d-46fb-9a13-cb0b8602c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1FB3E7-4B67-48BB-9EF2-EDF9C6DC3E5B}">
  <ds:schemaRefs>
    <ds:schemaRef ds:uri="http://purl.org/dc/elements/1.1/"/>
    <ds:schemaRef ds:uri="http://schemas.openxmlformats.org/package/2006/metadata/core-properties"/>
    <ds:schemaRef ds:uri="dc4eddb5-893d-46fb-9a13-cb0b8602c7d4"/>
    <ds:schemaRef ds:uri="d5573a5d-10e4-4724-a6b0-f07fd5e60675"/>
    <ds:schemaRef ds:uri="http://schemas.microsoft.com/office/infopath/2007/PartnerControls"/>
    <ds:schemaRef ds:uri="http://purl.org/dc/terms/"/>
    <ds:schemaRef ds:uri="http://schemas.microsoft.com/sharepoint/v4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1534848-47BE-4352-96F7-C031487AE9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573a5d-10e4-4724-a6b0-f07fd5e60675"/>
    <ds:schemaRef ds:uri="http://schemas.microsoft.com/sharepoint/v4"/>
    <ds:schemaRef ds:uri="dc4eddb5-893d-46fb-9a13-cb0b8602c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1D56FB-17C2-420F-89D3-63C4902385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11985</TotalTime>
  <Words>689</Words>
  <Application>Microsoft Office PowerPoint</Application>
  <PresentationFormat>Laiekraan</PresentationFormat>
  <Paragraphs>106</Paragraphs>
  <Slides>16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Lab Grotesque</vt:lpstr>
      <vt:lpstr>Trim Mono</vt:lpstr>
      <vt:lpstr>Wingdings</vt:lpstr>
      <vt:lpstr>Tiitelslaidid</vt:lpstr>
      <vt:lpstr>1_Tiitelslaidid</vt:lpstr>
      <vt:lpstr>RIIGI  KAITSE- INVESTEERINGUTE KESKUS</vt:lpstr>
      <vt:lpstr> Toetus Kaitseväe Nursipalu harjutusväljast tulenevate häiringute mõjude leevendamiseks   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       TÄNUD!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</dc:creator>
  <cp:lastModifiedBy>Kaire Trumm</cp:lastModifiedBy>
  <cp:revision>80</cp:revision>
  <dcterms:created xsi:type="dcterms:W3CDTF">2022-06-28T08:51:10Z</dcterms:created>
  <dcterms:modified xsi:type="dcterms:W3CDTF">2024-10-01T07:32:27Z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0x01010039B23464FFA7D94D93979099452397EF</vt:lpwstr>
  </property>
  <property fmtid="{D5CDD505-2E9C-101B-9397-08002B2CF9AE}" pid="3" name="TaxKeyword">
    <vt:lpwstr/>
  </property>
</Properties>
</file>