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6" r:id="rId1"/>
  </p:sldMasterIdLst>
  <p:sldIdLst>
    <p:sldId id="256" r:id="rId2"/>
  </p:sldIdLst>
  <p:sldSz cx="13301663" cy="2663825"/>
  <p:notesSz cx="6858000" cy="9144000"/>
  <p:embeddedFontLst>
    <p:embeddedFont>
      <p:font typeface="Montserrat SemiBold" pitchFamily="2" charset="0"/>
      <p:bold r:id="rId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138" y="2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1BF96C8F-152B-08BB-F2DA-C62C76587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2649" y="506343"/>
            <a:ext cx="5896051" cy="1651138"/>
          </a:xfrm>
        </p:spPr>
        <p:txBody>
          <a:bodyPr>
            <a:normAutofit/>
          </a:bodyPr>
          <a:lstStyle>
            <a:lvl1pPr>
              <a:defRPr sz="6000">
                <a:solidFill>
                  <a:srgbClr val="006EB5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LID4096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0B117AE-897A-3DC9-0F78-01A36A6F92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1236" y="747379"/>
            <a:ext cx="4644000" cy="116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9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90" y="141824"/>
            <a:ext cx="11472684" cy="514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9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355153" rtl="0" eaLnBrk="1" latinLnBrk="0" hangingPunct="1">
        <a:lnSpc>
          <a:spcPct val="90000"/>
        </a:lnSpc>
        <a:spcBef>
          <a:spcPct val="0"/>
        </a:spcBef>
        <a:buNone/>
        <a:defRPr sz="17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788" indent="-88788" algn="l" defTabSz="355153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088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932" kern="1200">
          <a:solidFill>
            <a:schemeClr val="tx1"/>
          </a:solidFill>
          <a:latin typeface="+mn-lt"/>
          <a:ea typeface="+mn-ea"/>
          <a:cs typeface="+mn-cs"/>
        </a:defRPr>
      </a:lvl2pPr>
      <a:lvl3pPr marL="443941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777" kern="1200">
          <a:solidFill>
            <a:schemeClr val="tx1"/>
          </a:solidFill>
          <a:latin typeface="+mn-lt"/>
          <a:ea typeface="+mn-ea"/>
          <a:cs typeface="+mn-cs"/>
        </a:defRPr>
      </a:lvl3pPr>
      <a:lvl4pPr marL="621518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4pPr>
      <a:lvl5pPr marL="799094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5pPr>
      <a:lvl6pPr marL="976671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6pPr>
      <a:lvl7pPr marL="1154247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7pPr>
      <a:lvl8pPr marL="1331824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8pPr>
      <a:lvl9pPr marL="1509400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1pPr>
      <a:lvl2pPr marL="177576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2pPr>
      <a:lvl3pPr marL="355153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3pPr>
      <a:lvl4pPr marL="532729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4pPr>
      <a:lvl5pPr marL="710306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5pPr>
      <a:lvl6pPr marL="887882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6pPr>
      <a:lvl7pPr marL="1065459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7pPr>
      <a:lvl8pPr marL="1243035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8pPr>
      <a:lvl9pPr marL="1420612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3905ED-EAD6-0334-B5D7-098ACFAF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649" y="506343"/>
            <a:ext cx="5896051" cy="1651138"/>
          </a:xfrm>
        </p:spPr>
        <p:txBody>
          <a:bodyPr>
            <a:normAutofit fontScale="90000"/>
          </a:bodyPr>
          <a:lstStyle/>
          <a:p>
            <a:r>
              <a:rPr lang="en-US" dirty="0"/>
              <a:t>KOGUKOND</a:t>
            </a:r>
            <a:br>
              <a:rPr lang="en-US" dirty="0"/>
            </a:br>
            <a:r>
              <a:rPr lang="en-US" dirty="0"/>
              <a:t>ON OLULINE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4780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P">
      <a:majorFont>
        <a:latin typeface="Montserrat SemiBold"/>
        <a:ea typeface=""/>
        <a:cs typeface=""/>
      </a:majorFont>
      <a:minorFont>
        <a:latin typeface="Montserrat SemiBol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Montserrat SemiBold</vt:lpstr>
      <vt:lpstr>Office Theme</vt:lpstr>
      <vt:lpstr>KOGUKOND ON OLULINE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2023-10-18T08:03:33Z</dcterms:created>
  <dcterms:modified xsi:type="dcterms:W3CDTF">2023-10-18T08:59:57Z</dcterms:modified>
</cp:coreProperties>
</file>